
<file path=[Content_Types].xml><?xml version="1.0" encoding="utf-8"?>
<Types xmlns="http://schemas.openxmlformats.org/package/2006/content-types">
  <Default Extension="gif" ContentType="image/gif"/>
  <Default Extension="heic" ContentType="image/jpeg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74" r:id="rId12"/>
    <p:sldId id="275" r:id="rId13"/>
    <p:sldId id="277" r:id="rId14"/>
    <p:sldId id="267" r:id="rId15"/>
    <p:sldId id="269" r:id="rId16"/>
    <p:sldId id="273" r:id="rId17"/>
    <p:sldId id="268" r:id="rId18"/>
    <p:sldId id="270" r:id="rId19"/>
    <p:sldId id="276" r:id="rId20"/>
    <p:sldId id="272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946" y="2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Алдын-кыс Салчак" userId="2a79fce93d12c5b2" providerId="LiveId" clId="{0D117A10-7E0D-4EC0-AE60-92BC29572048}"/>
    <pc:docChg chg="undo custSel addSld delSld modSld sldOrd">
      <pc:chgData name="Алдын-кыс Салчак" userId="2a79fce93d12c5b2" providerId="LiveId" clId="{0D117A10-7E0D-4EC0-AE60-92BC29572048}" dt="2023-01-18T08:52:47.288" v="844" actId="1076"/>
      <pc:docMkLst>
        <pc:docMk/>
      </pc:docMkLst>
      <pc:sldChg chg="addSp delSp modSp new mod">
        <pc:chgData name="Алдын-кыс Салчак" userId="2a79fce93d12c5b2" providerId="LiveId" clId="{0D117A10-7E0D-4EC0-AE60-92BC29572048}" dt="2023-01-18T07:10:51.127" v="658"/>
        <pc:sldMkLst>
          <pc:docMk/>
          <pc:sldMk cId="3751247757" sldId="256"/>
        </pc:sldMkLst>
        <pc:spChg chg="mod">
          <ac:chgData name="Алдын-кыс Салчак" userId="2a79fce93d12c5b2" providerId="LiveId" clId="{0D117A10-7E0D-4EC0-AE60-92BC29572048}" dt="2023-01-18T06:07:17.901" v="29" actId="20577"/>
          <ac:spMkLst>
            <pc:docMk/>
            <pc:sldMk cId="3751247757" sldId="256"/>
            <ac:spMk id="2" creationId="{DABAA4A9-4448-461E-A220-BBCA89BF4F16}"/>
          </ac:spMkLst>
        </pc:spChg>
        <pc:spChg chg="mod">
          <ac:chgData name="Алдын-кыс Салчак" userId="2a79fce93d12c5b2" providerId="LiveId" clId="{0D117A10-7E0D-4EC0-AE60-92BC29572048}" dt="2023-01-18T06:09:17.955" v="100" actId="1076"/>
          <ac:spMkLst>
            <pc:docMk/>
            <pc:sldMk cId="3751247757" sldId="256"/>
            <ac:spMk id="3" creationId="{80485254-04B4-4335-BCDE-46AAAB816C23}"/>
          </ac:spMkLst>
        </pc:spChg>
        <pc:picChg chg="add mod">
          <ac:chgData name="Алдын-кыс Салчак" userId="2a79fce93d12c5b2" providerId="LiveId" clId="{0D117A10-7E0D-4EC0-AE60-92BC29572048}" dt="2023-01-18T06:04:41.142" v="13" actId="1076"/>
          <ac:picMkLst>
            <pc:docMk/>
            <pc:sldMk cId="3751247757" sldId="256"/>
            <ac:picMk id="5" creationId="{3C7E1009-E88B-4327-8A0A-7E96E1B3E78A}"/>
          </ac:picMkLst>
        </pc:picChg>
        <pc:picChg chg="add mod">
          <ac:chgData name="Алдын-кыс Салчак" userId="2a79fce93d12c5b2" providerId="LiveId" clId="{0D117A10-7E0D-4EC0-AE60-92BC29572048}" dt="2023-01-18T06:04:15.417" v="8" actId="1076"/>
          <ac:picMkLst>
            <pc:docMk/>
            <pc:sldMk cId="3751247757" sldId="256"/>
            <ac:picMk id="1026" creationId="{E17270D8-5012-4E4B-8433-CD5D291AD936}"/>
          </ac:picMkLst>
        </pc:picChg>
        <pc:picChg chg="add del mod">
          <ac:chgData name="Алдын-кыс Салчак" userId="2a79fce93d12c5b2" providerId="LiveId" clId="{0D117A10-7E0D-4EC0-AE60-92BC29572048}" dt="2023-01-18T07:10:51.127" v="658"/>
          <ac:picMkLst>
            <pc:docMk/>
            <pc:sldMk cId="3751247757" sldId="256"/>
            <ac:picMk id="1028" creationId="{387A6A56-ABE1-43B1-AF28-00EC50BB5C26}"/>
          </ac:picMkLst>
        </pc:picChg>
      </pc:sldChg>
      <pc:sldChg chg="addSp delSp modSp new mod">
        <pc:chgData name="Алдын-кыс Салчак" userId="2a79fce93d12c5b2" providerId="LiveId" clId="{0D117A10-7E0D-4EC0-AE60-92BC29572048}" dt="2023-01-18T07:07:58.662" v="629" actId="207"/>
        <pc:sldMkLst>
          <pc:docMk/>
          <pc:sldMk cId="3900700760" sldId="257"/>
        </pc:sldMkLst>
        <pc:spChg chg="del mod">
          <ac:chgData name="Алдын-кыс Салчак" userId="2a79fce93d12c5b2" providerId="LiveId" clId="{0D117A10-7E0D-4EC0-AE60-92BC29572048}" dt="2023-01-18T06:10:10.996" v="106" actId="478"/>
          <ac:spMkLst>
            <pc:docMk/>
            <pc:sldMk cId="3900700760" sldId="257"/>
            <ac:spMk id="2" creationId="{B4E970C3-7F55-4CF4-9CDE-35316A11B80D}"/>
          </ac:spMkLst>
        </pc:spChg>
        <pc:spChg chg="mod">
          <ac:chgData name="Алдын-кыс Салчак" userId="2a79fce93d12c5b2" providerId="LiveId" clId="{0D117A10-7E0D-4EC0-AE60-92BC29572048}" dt="2023-01-18T07:07:58.662" v="629" actId="207"/>
          <ac:spMkLst>
            <pc:docMk/>
            <pc:sldMk cId="3900700760" sldId="257"/>
            <ac:spMk id="3" creationId="{68F67C9F-EF00-47E3-A01A-1CBA90BF67EB}"/>
          </ac:spMkLst>
        </pc:spChg>
        <pc:picChg chg="add del mod">
          <ac:chgData name="Алдын-кыс Салчак" userId="2a79fce93d12c5b2" providerId="LiveId" clId="{0D117A10-7E0D-4EC0-AE60-92BC29572048}" dt="2023-01-18T07:07:24.350" v="621" actId="478"/>
          <ac:picMkLst>
            <pc:docMk/>
            <pc:sldMk cId="3900700760" sldId="257"/>
            <ac:picMk id="4098" creationId="{BBDEFD6C-89D7-4942-B429-C6631FE1049A}"/>
          </ac:picMkLst>
        </pc:picChg>
        <pc:picChg chg="add mod">
          <ac:chgData name="Алдын-кыс Салчак" userId="2a79fce93d12c5b2" providerId="LiveId" clId="{0D117A10-7E0D-4EC0-AE60-92BC29572048}" dt="2023-01-18T07:07:38.542" v="625" actId="14100"/>
          <ac:picMkLst>
            <pc:docMk/>
            <pc:sldMk cId="3900700760" sldId="257"/>
            <ac:picMk id="4100" creationId="{D44C12C1-7F06-40C1-989A-8DE7FD2D6814}"/>
          </ac:picMkLst>
        </pc:picChg>
      </pc:sldChg>
      <pc:sldChg chg="addSp delSp modSp new mod">
        <pc:chgData name="Алдын-кыс Салчак" userId="2a79fce93d12c5b2" providerId="LiveId" clId="{0D117A10-7E0D-4EC0-AE60-92BC29572048}" dt="2023-01-18T07:08:44.656" v="636" actId="207"/>
        <pc:sldMkLst>
          <pc:docMk/>
          <pc:sldMk cId="2216413479" sldId="258"/>
        </pc:sldMkLst>
        <pc:spChg chg="del mod">
          <ac:chgData name="Алдын-кыс Салчак" userId="2a79fce93d12c5b2" providerId="LiveId" clId="{0D117A10-7E0D-4EC0-AE60-92BC29572048}" dt="2023-01-18T06:10:37.528" v="120" actId="478"/>
          <ac:spMkLst>
            <pc:docMk/>
            <pc:sldMk cId="2216413479" sldId="258"/>
            <ac:spMk id="2" creationId="{9F05682C-D8A0-4264-A96D-736F3E54FE46}"/>
          </ac:spMkLst>
        </pc:spChg>
        <pc:spChg chg="mod">
          <ac:chgData name="Алдын-кыс Салчак" userId="2a79fce93d12c5b2" providerId="LiveId" clId="{0D117A10-7E0D-4EC0-AE60-92BC29572048}" dt="2023-01-18T07:08:44.656" v="636" actId="207"/>
          <ac:spMkLst>
            <pc:docMk/>
            <pc:sldMk cId="2216413479" sldId="258"/>
            <ac:spMk id="3" creationId="{40A3FDDE-A084-439F-9496-4420A56D5074}"/>
          </ac:spMkLst>
        </pc:spChg>
        <pc:picChg chg="add mod">
          <ac:chgData name="Алдын-кыс Салчак" userId="2a79fce93d12c5b2" providerId="LiveId" clId="{0D117A10-7E0D-4EC0-AE60-92BC29572048}" dt="2023-01-18T07:08:29.989" v="634" actId="14100"/>
          <ac:picMkLst>
            <pc:docMk/>
            <pc:sldMk cId="2216413479" sldId="258"/>
            <ac:picMk id="5122" creationId="{1A9DEA43-87C2-48AF-A8E9-0740D872B453}"/>
          </ac:picMkLst>
        </pc:picChg>
      </pc:sldChg>
      <pc:sldChg chg="addSp delSp modSp new mod">
        <pc:chgData name="Алдын-кыс Салчак" userId="2a79fce93d12c5b2" providerId="LiveId" clId="{0D117A10-7E0D-4EC0-AE60-92BC29572048}" dt="2023-01-18T07:09:44.942" v="655" actId="20577"/>
        <pc:sldMkLst>
          <pc:docMk/>
          <pc:sldMk cId="3552278150" sldId="259"/>
        </pc:sldMkLst>
        <pc:spChg chg="del mod">
          <ac:chgData name="Алдын-кыс Салчак" userId="2a79fce93d12c5b2" providerId="LiveId" clId="{0D117A10-7E0D-4EC0-AE60-92BC29572048}" dt="2023-01-18T07:08:51.914" v="639" actId="478"/>
          <ac:spMkLst>
            <pc:docMk/>
            <pc:sldMk cId="3552278150" sldId="259"/>
            <ac:spMk id="2" creationId="{0323A881-C09D-4B4B-AAD9-5E18C1C2AC7E}"/>
          </ac:spMkLst>
        </pc:spChg>
        <pc:spChg chg="mod">
          <ac:chgData name="Алдын-кыс Салчак" userId="2a79fce93d12c5b2" providerId="LiveId" clId="{0D117A10-7E0D-4EC0-AE60-92BC29572048}" dt="2023-01-18T07:09:44.942" v="655" actId="20577"/>
          <ac:spMkLst>
            <pc:docMk/>
            <pc:sldMk cId="3552278150" sldId="259"/>
            <ac:spMk id="3" creationId="{3D44A06F-77C8-4C98-943C-476D2F717AC9}"/>
          </ac:spMkLst>
        </pc:spChg>
        <pc:picChg chg="add mod">
          <ac:chgData name="Алдын-кыс Салчак" userId="2a79fce93d12c5b2" providerId="LiveId" clId="{0D117A10-7E0D-4EC0-AE60-92BC29572048}" dt="2023-01-18T07:09:03.571" v="643" actId="14100"/>
          <ac:picMkLst>
            <pc:docMk/>
            <pc:sldMk cId="3552278150" sldId="259"/>
            <ac:picMk id="6146" creationId="{3B090FF7-84EE-4907-A81F-6720149C196C}"/>
          </ac:picMkLst>
        </pc:picChg>
      </pc:sldChg>
      <pc:sldChg chg="addSp delSp modSp new mod">
        <pc:chgData name="Алдын-кыс Салчак" userId="2a79fce93d12c5b2" providerId="LiveId" clId="{0D117A10-7E0D-4EC0-AE60-92BC29572048}" dt="2023-01-18T07:11:40.178" v="671" actId="1076"/>
        <pc:sldMkLst>
          <pc:docMk/>
          <pc:sldMk cId="1609943774" sldId="260"/>
        </pc:sldMkLst>
        <pc:spChg chg="mod">
          <ac:chgData name="Алдын-кыс Салчак" userId="2a79fce93d12c5b2" providerId="LiveId" clId="{0D117A10-7E0D-4EC0-AE60-92BC29572048}" dt="2023-01-18T07:11:11.923" v="665" actId="122"/>
          <ac:spMkLst>
            <pc:docMk/>
            <pc:sldMk cId="1609943774" sldId="260"/>
            <ac:spMk id="2" creationId="{92E45DE9-A606-4558-AB37-D62D9250E340}"/>
          </ac:spMkLst>
        </pc:spChg>
        <pc:spChg chg="del">
          <ac:chgData name="Алдын-кыс Салчак" userId="2a79fce93d12c5b2" providerId="LiveId" clId="{0D117A10-7E0D-4EC0-AE60-92BC29572048}" dt="2023-01-18T06:35:09.359" v="279"/>
          <ac:spMkLst>
            <pc:docMk/>
            <pc:sldMk cId="1609943774" sldId="260"/>
            <ac:spMk id="3" creationId="{BF099AB5-08CB-4A6C-980D-99BC3BBC7F44}"/>
          </ac:spMkLst>
        </pc:spChg>
        <pc:picChg chg="add mod modCrop">
          <ac:chgData name="Алдын-кыс Салчак" userId="2a79fce93d12c5b2" providerId="LiveId" clId="{0D117A10-7E0D-4EC0-AE60-92BC29572048}" dt="2023-01-18T07:11:26.627" v="668" actId="14100"/>
          <ac:picMkLst>
            <pc:docMk/>
            <pc:sldMk cId="1609943774" sldId="260"/>
            <ac:picMk id="5" creationId="{8C33C187-98B4-4AF3-A30C-A75EE7C3864E}"/>
          </ac:picMkLst>
        </pc:picChg>
        <pc:picChg chg="add mod modCrop">
          <ac:chgData name="Алдын-кыс Салчак" userId="2a79fce93d12c5b2" providerId="LiveId" clId="{0D117A10-7E0D-4EC0-AE60-92BC29572048}" dt="2023-01-18T07:11:40.178" v="671" actId="1076"/>
          <ac:picMkLst>
            <pc:docMk/>
            <pc:sldMk cId="1609943774" sldId="260"/>
            <ac:picMk id="7" creationId="{50AC247F-49CE-4AF2-A6BD-B3C71FCD8CE7}"/>
          </ac:picMkLst>
        </pc:picChg>
        <pc:picChg chg="add mod">
          <ac:chgData name="Алдын-кыс Салчак" userId="2a79fce93d12c5b2" providerId="LiveId" clId="{0D117A10-7E0D-4EC0-AE60-92BC29572048}" dt="2023-01-18T07:11:05.691" v="662" actId="14100"/>
          <ac:picMkLst>
            <pc:docMk/>
            <pc:sldMk cId="1609943774" sldId="260"/>
            <ac:picMk id="7170" creationId="{F27F017D-AE75-48A9-B6A9-5D9A3BF4AE9A}"/>
          </ac:picMkLst>
        </pc:picChg>
      </pc:sldChg>
      <pc:sldChg chg="addSp delSp modSp new mod">
        <pc:chgData name="Алдын-кыс Салчак" userId="2a79fce93d12c5b2" providerId="LiveId" clId="{0D117A10-7E0D-4EC0-AE60-92BC29572048}" dt="2023-01-18T08:18:36.578" v="722" actId="1076"/>
        <pc:sldMkLst>
          <pc:docMk/>
          <pc:sldMk cId="3357824497" sldId="261"/>
        </pc:sldMkLst>
        <pc:spChg chg="mod">
          <ac:chgData name="Алдын-кыс Салчак" userId="2a79fce93d12c5b2" providerId="LiveId" clId="{0D117A10-7E0D-4EC0-AE60-92BC29572048}" dt="2023-01-18T06:14:16.297" v="135"/>
          <ac:spMkLst>
            <pc:docMk/>
            <pc:sldMk cId="3357824497" sldId="261"/>
            <ac:spMk id="2" creationId="{03593A58-2B80-48E3-B982-E400BFF05DE9}"/>
          </ac:spMkLst>
        </pc:spChg>
        <pc:spChg chg="add del">
          <ac:chgData name="Алдын-кыс Салчак" userId="2a79fce93d12c5b2" providerId="LiveId" clId="{0D117A10-7E0D-4EC0-AE60-92BC29572048}" dt="2023-01-18T06:44:08.011" v="339"/>
          <ac:spMkLst>
            <pc:docMk/>
            <pc:sldMk cId="3357824497" sldId="261"/>
            <ac:spMk id="3" creationId="{A6A56481-0FB4-4F66-B237-AC372ABC541F}"/>
          </ac:spMkLst>
        </pc:spChg>
        <pc:graphicFrameChg chg="add del mod">
          <ac:chgData name="Алдын-кыс Салчак" userId="2a79fce93d12c5b2" providerId="LiveId" clId="{0D117A10-7E0D-4EC0-AE60-92BC29572048}" dt="2023-01-18T06:14:05.204" v="134"/>
          <ac:graphicFrameMkLst>
            <pc:docMk/>
            <pc:sldMk cId="3357824497" sldId="261"/>
            <ac:graphicFrameMk id="4" creationId="{83A56D8C-DFEE-4C39-BB89-35EB1D8460EE}"/>
          </ac:graphicFrameMkLst>
        </pc:graphicFrameChg>
        <pc:picChg chg="add mod">
          <ac:chgData name="Алдын-кыс Салчак" userId="2a79fce93d12c5b2" providerId="LiveId" clId="{0D117A10-7E0D-4EC0-AE60-92BC29572048}" dt="2023-01-18T08:18:36.578" v="722" actId="1076"/>
          <ac:picMkLst>
            <pc:docMk/>
            <pc:sldMk cId="3357824497" sldId="261"/>
            <ac:picMk id="6" creationId="{6A194A1E-25E9-402C-962F-A2A247BA4B5D}"/>
          </ac:picMkLst>
        </pc:picChg>
        <pc:picChg chg="add mod">
          <ac:chgData name="Алдын-кыс Салчак" userId="2a79fce93d12c5b2" providerId="LiveId" clId="{0D117A10-7E0D-4EC0-AE60-92BC29572048}" dt="2023-01-18T08:18:27.412" v="721" actId="1076"/>
          <ac:picMkLst>
            <pc:docMk/>
            <pc:sldMk cId="3357824497" sldId="261"/>
            <ac:picMk id="8" creationId="{E68483FF-5A5B-4910-A121-EE82D2C6DD78}"/>
          </ac:picMkLst>
        </pc:picChg>
        <pc:picChg chg="add mod">
          <ac:chgData name="Алдын-кыс Салчак" userId="2a79fce93d12c5b2" providerId="LiveId" clId="{0D117A10-7E0D-4EC0-AE60-92BC29572048}" dt="2023-01-18T08:18:24.831" v="720" actId="14100"/>
          <ac:picMkLst>
            <pc:docMk/>
            <pc:sldMk cId="3357824497" sldId="261"/>
            <ac:picMk id="2050" creationId="{664ED0DD-7D41-4BD2-809F-9D8D7097E47D}"/>
          </ac:picMkLst>
        </pc:picChg>
      </pc:sldChg>
      <pc:sldChg chg="addSp delSp modSp new mod">
        <pc:chgData name="Алдын-кыс Салчак" userId="2a79fce93d12c5b2" providerId="LiveId" clId="{0D117A10-7E0D-4EC0-AE60-92BC29572048}" dt="2023-01-18T08:23:27.958" v="750" actId="20577"/>
        <pc:sldMkLst>
          <pc:docMk/>
          <pc:sldMk cId="3813453675" sldId="262"/>
        </pc:sldMkLst>
        <pc:spChg chg="mod">
          <ac:chgData name="Алдын-кыс Салчак" userId="2a79fce93d12c5b2" providerId="LiveId" clId="{0D117A10-7E0D-4EC0-AE60-92BC29572048}" dt="2023-01-18T08:23:27.958" v="750" actId="20577"/>
          <ac:spMkLst>
            <pc:docMk/>
            <pc:sldMk cId="3813453675" sldId="262"/>
            <ac:spMk id="2" creationId="{B90609C9-2E17-4A11-B442-BDF1BF2F5184}"/>
          </ac:spMkLst>
        </pc:spChg>
        <pc:spChg chg="del">
          <ac:chgData name="Алдын-кыс Салчак" userId="2a79fce93d12c5b2" providerId="LiveId" clId="{0D117A10-7E0D-4EC0-AE60-92BC29572048}" dt="2023-01-18T08:09:32.270" v="672"/>
          <ac:spMkLst>
            <pc:docMk/>
            <pc:sldMk cId="3813453675" sldId="262"/>
            <ac:spMk id="3" creationId="{C17AF842-8C1B-4F08-966C-73D565AAB80D}"/>
          </ac:spMkLst>
        </pc:spChg>
        <pc:picChg chg="add mod modCrop">
          <ac:chgData name="Алдын-кыс Салчак" userId="2a79fce93d12c5b2" providerId="LiveId" clId="{0D117A10-7E0D-4EC0-AE60-92BC29572048}" dt="2023-01-18T08:12:20.515" v="705" actId="1076"/>
          <ac:picMkLst>
            <pc:docMk/>
            <pc:sldMk cId="3813453675" sldId="262"/>
            <ac:picMk id="5" creationId="{D9242679-3CC6-4535-8E55-90FFA1889BE7}"/>
          </ac:picMkLst>
        </pc:picChg>
        <pc:picChg chg="add mod modCrop">
          <ac:chgData name="Алдын-кыс Салчак" userId="2a79fce93d12c5b2" providerId="LiveId" clId="{0D117A10-7E0D-4EC0-AE60-92BC29572048}" dt="2023-01-18T08:23:11.065" v="729" actId="1076"/>
          <ac:picMkLst>
            <pc:docMk/>
            <pc:sldMk cId="3813453675" sldId="262"/>
            <ac:picMk id="7" creationId="{A95ADD8D-4A58-4643-BD53-3EA9BFA91E3F}"/>
          </ac:picMkLst>
        </pc:picChg>
        <pc:picChg chg="add mod modCrop">
          <ac:chgData name="Алдын-кыс Салчак" userId="2a79fce93d12c5b2" providerId="LiveId" clId="{0D117A10-7E0D-4EC0-AE60-92BC29572048}" dt="2023-01-18T08:23:17.207" v="731" actId="1076"/>
          <ac:picMkLst>
            <pc:docMk/>
            <pc:sldMk cId="3813453675" sldId="262"/>
            <ac:picMk id="9" creationId="{3E4FAC18-54DF-4750-B9F0-90F1901DA1B1}"/>
          </ac:picMkLst>
        </pc:picChg>
        <pc:picChg chg="add mod modCrop">
          <ac:chgData name="Алдын-кыс Салчак" userId="2a79fce93d12c5b2" providerId="LiveId" clId="{0D117A10-7E0D-4EC0-AE60-92BC29572048}" dt="2023-01-18T08:23:12.784" v="730" actId="1076"/>
          <ac:picMkLst>
            <pc:docMk/>
            <pc:sldMk cId="3813453675" sldId="262"/>
            <ac:picMk id="11" creationId="{28D18E21-461C-4301-B946-B430C251B7CC}"/>
          </ac:picMkLst>
        </pc:picChg>
        <pc:picChg chg="add mod">
          <ac:chgData name="Алдын-кыс Салчак" userId="2a79fce93d12c5b2" providerId="LiveId" clId="{0D117A10-7E0D-4EC0-AE60-92BC29572048}" dt="2023-01-18T08:23:06.970" v="728" actId="14100"/>
          <ac:picMkLst>
            <pc:docMk/>
            <pc:sldMk cId="3813453675" sldId="262"/>
            <ac:picMk id="8194" creationId="{BAB62CDB-ED53-4D8C-AEF6-4736FC22A0C5}"/>
          </ac:picMkLst>
        </pc:picChg>
      </pc:sldChg>
      <pc:sldChg chg="addSp delSp modSp new mod">
        <pc:chgData name="Алдын-кыс Салчак" userId="2a79fce93d12c5b2" providerId="LiveId" clId="{0D117A10-7E0D-4EC0-AE60-92BC29572048}" dt="2023-01-18T08:23:45.298" v="752" actId="167"/>
        <pc:sldMkLst>
          <pc:docMk/>
          <pc:sldMk cId="1359862653" sldId="263"/>
        </pc:sldMkLst>
        <pc:spChg chg="mod">
          <ac:chgData name="Алдын-кыс Салчак" userId="2a79fce93d12c5b2" providerId="LiveId" clId="{0D117A10-7E0D-4EC0-AE60-92BC29572048}" dt="2023-01-18T06:14:59.029" v="139"/>
          <ac:spMkLst>
            <pc:docMk/>
            <pc:sldMk cId="1359862653" sldId="263"/>
            <ac:spMk id="2" creationId="{36D5467C-E6EC-41EF-A134-34B3536823B3}"/>
          </ac:spMkLst>
        </pc:spChg>
        <pc:spChg chg="del">
          <ac:chgData name="Алдын-кыс Салчак" userId="2a79fce93d12c5b2" providerId="LiveId" clId="{0D117A10-7E0D-4EC0-AE60-92BC29572048}" dt="2023-01-18T06:31:29.865" v="247"/>
          <ac:spMkLst>
            <pc:docMk/>
            <pc:sldMk cId="1359862653" sldId="263"/>
            <ac:spMk id="3" creationId="{2D4E14CF-D5B5-471C-86ED-DDF83F6B5F59}"/>
          </ac:spMkLst>
        </pc:spChg>
        <pc:picChg chg="add mod">
          <ac:chgData name="Алдын-кыс Салчак" userId="2a79fce93d12c5b2" providerId="LiveId" clId="{0D117A10-7E0D-4EC0-AE60-92BC29572048}" dt="2023-01-18T07:04:07.022" v="607" actId="14100"/>
          <ac:picMkLst>
            <pc:docMk/>
            <pc:sldMk cId="1359862653" sldId="263"/>
            <ac:picMk id="5" creationId="{5D5E9955-29F9-4D52-8594-513A5EAB9C12}"/>
          </ac:picMkLst>
        </pc:picChg>
        <pc:picChg chg="add mod">
          <ac:chgData name="Алдын-кыс Салчак" userId="2a79fce93d12c5b2" providerId="LiveId" clId="{0D117A10-7E0D-4EC0-AE60-92BC29572048}" dt="2023-01-18T07:04:11.525" v="609" actId="1076"/>
          <ac:picMkLst>
            <pc:docMk/>
            <pc:sldMk cId="1359862653" sldId="263"/>
            <ac:picMk id="7" creationId="{06E63B00-1A68-43A4-90A6-0A7D3A1E3D78}"/>
          </ac:picMkLst>
        </pc:picChg>
        <pc:picChg chg="add mod">
          <ac:chgData name="Алдын-кыс Салчак" userId="2a79fce93d12c5b2" providerId="LiveId" clId="{0D117A10-7E0D-4EC0-AE60-92BC29572048}" dt="2023-01-18T08:23:45.298" v="752" actId="167"/>
          <ac:picMkLst>
            <pc:docMk/>
            <pc:sldMk cId="1359862653" sldId="263"/>
            <ac:picMk id="8" creationId="{B48ED572-806E-410C-8FB4-B98828D9F053}"/>
          </ac:picMkLst>
        </pc:picChg>
      </pc:sldChg>
      <pc:sldChg chg="addSp delSp modSp new mod">
        <pc:chgData name="Алдын-кыс Салчак" userId="2a79fce93d12c5b2" providerId="LiveId" clId="{0D117A10-7E0D-4EC0-AE60-92BC29572048}" dt="2023-01-18T08:23:52.597" v="754" actId="167"/>
        <pc:sldMkLst>
          <pc:docMk/>
          <pc:sldMk cId="2290674612" sldId="264"/>
        </pc:sldMkLst>
        <pc:spChg chg="mod">
          <ac:chgData name="Алдын-кыс Салчак" userId="2a79fce93d12c5b2" providerId="LiveId" clId="{0D117A10-7E0D-4EC0-AE60-92BC29572048}" dt="2023-01-18T06:15:17.388" v="141"/>
          <ac:spMkLst>
            <pc:docMk/>
            <pc:sldMk cId="2290674612" sldId="264"/>
            <ac:spMk id="2" creationId="{FEE26454-FFEF-4A59-90C6-476BFD72E9AC}"/>
          </ac:spMkLst>
        </pc:spChg>
        <pc:spChg chg="del">
          <ac:chgData name="Алдын-кыс Салчак" userId="2a79fce93d12c5b2" providerId="LiveId" clId="{0D117A10-7E0D-4EC0-AE60-92BC29572048}" dt="2023-01-18T07:00:24.062" v="514"/>
          <ac:spMkLst>
            <pc:docMk/>
            <pc:sldMk cId="2290674612" sldId="264"/>
            <ac:spMk id="3" creationId="{2A9746F8-6B6C-4156-8CD4-B4C09119102B}"/>
          </ac:spMkLst>
        </pc:spChg>
        <pc:picChg chg="add mod">
          <ac:chgData name="Алдын-кыс Салчак" userId="2a79fce93d12c5b2" providerId="LiveId" clId="{0D117A10-7E0D-4EC0-AE60-92BC29572048}" dt="2023-01-18T07:00:24.062" v="514"/>
          <ac:picMkLst>
            <pc:docMk/>
            <pc:sldMk cId="2290674612" sldId="264"/>
            <ac:picMk id="5" creationId="{4A173FE7-B50D-48C0-97DB-424DC9173ADB}"/>
          </ac:picMkLst>
        </pc:picChg>
        <pc:picChg chg="add mod">
          <ac:chgData name="Алдын-кыс Салчак" userId="2a79fce93d12c5b2" providerId="LiveId" clId="{0D117A10-7E0D-4EC0-AE60-92BC29572048}" dt="2023-01-18T08:23:52.597" v="754" actId="167"/>
          <ac:picMkLst>
            <pc:docMk/>
            <pc:sldMk cId="2290674612" sldId="264"/>
            <ac:picMk id="6" creationId="{E5029A83-4AEC-48D1-9130-435C6484F9D0}"/>
          </ac:picMkLst>
        </pc:picChg>
      </pc:sldChg>
      <pc:sldChg chg="modSp new del mod">
        <pc:chgData name="Алдын-кыс Салчак" userId="2a79fce93d12c5b2" providerId="LiveId" clId="{0D117A10-7E0D-4EC0-AE60-92BC29572048}" dt="2023-01-18T08:17:06.187" v="716" actId="47"/>
        <pc:sldMkLst>
          <pc:docMk/>
          <pc:sldMk cId="2232108864" sldId="265"/>
        </pc:sldMkLst>
        <pc:spChg chg="mod">
          <ac:chgData name="Алдын-кыс Салчак" userId="2a79fce93d12c5b2" providerId="LiveId" clId="{0D117A10-7E0D-4EC0-AE60-92BC29572048}" dt="2023-01-18T06:16:00.819" v="143"/>
          <ac:spMkLst>
            <pc:docMk/>
            <pc:sldMk cId="2232108864" sldId="265"/>
            <ac:spMk id="2" creationId="{63F3F60B-B30E-4822-B977-C1940F6753AF}"/>
          </ac:spMkLst>
        </pc:spChg>
      </pc:sldChg>
      <pc:sldChg chg="addSp delSp modSp new mod">
        <pc:chgData name="Алдын-кыс Салчак" userId="2a79fce93d12c5b2" providerId="LiveId" clId="{0D117A10-7E0D-4EC0-AE60-92BC29572048}" dt="2023-01-18T08:24:22.429" v="763" actId="1076"/>
        <pc:sldMkLst>
          <pc:docMk/>
          <pc:sldMk cId="2705085385" sldId="266"/>
        </pc:sldMkLst>
        <pc:spChg chg="mod">
          <ac:chgData name="Алдын-кыс Салчак" userId="2a79fce93d12c5b2" providerId="LiveId" clId="{0D117A10-7E0D-4EC0-AE60-92BC29572048}" dt="2023-01-18T07:02:35.492" v="589" actId="122"/>
          <ac:spMkLst>
            <pc:docMk/>
            <pc:sldMk cId="2705085385" sldId="266"/>
            <ac:spMk id="2" creationId="{0EF56074-9C29-4985-90F6-D3F30E745B8C}"/>
          </ac:spMkLst>
        </pc:spChg>
        <pc:spChg chg="del">
          <ac:chgData name="Алдын-кыс Салчак" userId="2a79fce93d12c5b2" providerId="LiveId" clId="{0D117A10-7E0D-4EC0-AE60-92BC29572048}" dt="2023-01-18T06:36:54.649" v="293"/>
          <ac:spMkLst>
            <pc:docMk/>
            <pc:sldMk cId="2705085385" sldId="266"/>
            <ac:spMk id="3" creationId="{F9C328E7-414F-4970-A3AB-5D314F964DA0}"/>
          </ac:spMkLst>
        </pc:spChg>
        <pc:picChg chg="add mod">
          <ac:chgData name="Алдын-кыс Салчак" userId="2a79fce93d12c5b2" providerId="LiveId" clId="{0D117A10-7E0D-4EC0-AE60-92BC29572048}" dt="2023-01-18T08:24:22.429" v="763" actId="1076"/>
          <ac:picMkLst>
            <pc:docMk/>
            <pc:sldMk cId="2705085385" sldId="266"/>
            <ac:picMk id="5" creationId="{99E26ECF-233D-4DDF-8048-2DBC6D7B593B}"/>
          </ac:picMkLst>
        </pc:picChg>
        <pc:picChg chg="add mod">
          <ac:chgData name="Алдын-кыс Салчак" userId="2a79fce93d12c5b2" providerId="LiveId" clId="{0D117A10-7E0D-4EC0-AE60-92BC29572048}" dt="2023-01-18T08:24:06.766" v="757" actId="14100"/>
          <ac:picMkLst>
            <pc:docMk/>
            <pc:sldMk cId="2705085385" sldId="266"/>
            <ac:picMk id="7" creationId="{62E55270-3FBA-49F7-9A3C-F9B56DE00F09}"/>
          </ac:picMkLst>
        </pc:picChg>
        <pc:picChg chg="add mod">
          <ac:chgData name="Алдын-кыс Салчак" userId="2a79fce93d12c5b2" providerId="LiveId" clId="{0D117A10-7E0D-4EC0-AE60-92BC29572048}" dt="2023-01-18T08:24:17.699" v="761" actId="14100"/>
          <ac:picMkLst>
            <pc:docMk/>
            <pc:sldMk cId="2705085385" sldId="266"/>
            <ac:picMk id="9" creationId="{CB786438-B93E-46C6-AD6D-164FF5176B2B}"/>
          </ac:picMkLst>
        </pc:picChg>
        <pc:picChg chg="add mod modCrop">
          <ac:chgData name="Алдын-кыс Салчак" userId="2a79fce93d12c5b2" providerId="LiveId" clId="{0D117A10-7E0D-4EC0-AE60-92BC29572048}" dt="2023-01-18T08:24:13.530" v="760" actId="14100"/>
          <ac:picMkLst>
            <pc:docMk/>
            <pc:sldMk cId="2705085385" sldId="266"/>
            <ac:picMk id="11" creationId="{4A71C99F-598D-4AE2-A050-CF6245A46CCF}"/>
          </ac:picMkLst>
        </pc:picChg>
        <pc:picChg chg="add mod">
          <ac:chgData name="Алдын-кыс Салчак" userId="2a79fce93d12c5b2" providerId="LiveId" clId="{0D117A10-7E0D-4EC0-AE60-92BC29572048}" dt="2023-01-18T08:24:02.400" v="756" actId="167"/>
          <ac:picMkLst>
            <pc:docMk/>
            <pc:sldMk cId="2705085385" sldId="266"/>
            <ac:picMk id="12" creationId="{FF5E3788-23C4-4F9D-B5AF-707F36BA0FBF}"/>
          </ac:picMkLst>
        </pc:picChg>
      </pc:sldChg>
      <pc:sldChg chg="addSp delSp modSp new mod">
        <pc:chgData name="Алдын-кыс Салчак" userId="2a79fce93d12c5b2" providerId="LiveId" clId="{0D117A10-7E0D-4EC0-AE60-92BC29572048}" dt="2023-01-18T08:25:14.198" v="769" actId="167"/>
        <pc:sldMkLst>
          <pc:docMk/>
          <pc:sldMk cId="1507735463" sldId="267"/>
        </pc:sldMkLst>
        <pc:spChg chg="mod">
          <ac:chgData name="Алдын-кыс Салчак" userId="2a79fce93d12c5b2" providerId="LiveId" clId="{0D117A10-7E0D-4EC0-AE60-92BC29572048}" dt="2023-01-18T06:18:05.933" v="147"/>
          <ac:spMkLst>
            <pc:docMk/>
            <pc:sldMk cId="1507735463" sldId="267"/>
            <ac:spMk id="2" creationId="{6B42E66C-A85F-45BE-A096-C96381507123}"/>
          </ac:spMkLst>
        </pc:spChg>
        <pc:spChg chg="del">
          <ac:chgData name="Алдын-кыс Салчак" userId="2a79fce93d12c5b2" providerId="LiveId" clId="{0D117A10-7E0D-4EC0-AE60-92BC29572048}" dt="2023-01-18T06:32:12.810" v="250"/>
          <ac:spMkLst>
            <pc:docMk/>
            <pc:sldMk cId="1507735463" sldId="267"/>
            <ac:spMk id="3" creationId="{6574BE40-9403-41DE-85F1-C49293CF5405}"/>
          </ac:spMkLst>
        </pc:spChg>
        <pc:picChg chg="add mod">
          <ac:chgData name="Алдын-кыс Салчак" userId="2a79fce93d12c5b2" providerId="LiveId" clId="{0D117A10-7E0D-4EC0-AE60-92BC29572048}" dt="2023-01-18T06:34:09.522" v="271" actId="1076"/>
          <ac:picMkLst>
            <pc:docMk/>
            <pc:sldMk cId="1507735463" sldId="267"/>
            <ac:picMk id="5" creationId="{F5021F34-EE4C-42FA-957C-1F0758CAF07C}"/>
          </ac:picMkLst>
        </pc:picChg>
        <pc:picChg chg="add mod">
          <ac:chgData name="Алдын-кыс Салчак" userId="2a79fce93d12c5b2" providerId="LiveId" clId="{0D117A10-7E0D-4EC0-AE60-92BC29572048}" dt="2023-01-18T06:34:15.722" v="274" actId="1076"/>
          <ac:picMkLst>
            <pc:docMk/>
            <pc:sldMk cId="1507735463" sldId="267"/>
            <ac:picMk id="7" creationId="{34BF030F-FB5C-44B0-949D-AA8BFB15FFE7}"/>
          </ac:picMkLst>
        </pc:picChg>
        <pc:picChg chg="add del mod">
          <ac:chgData name="Алдын-кыс Салчак" userId="2a79fce93d12c5b2" providerId="LiveId" clId="{0D117A10-7E0D-4EC0-AE60-92BC29572048}" dt="2023-01-18T07:03:24.539" v="600" actId="1076"/>
          <ac:picMkLst>
            <pc:docMk/>
            <pc:sldMk cId="1507735463" sldId="267"/>
            <ac:picMk id="9" creationId="{6BB23436-570D-466B-BD8F-2B4CF1A425FF}"/>
          </ac:picMkLst>
        </pc:picChg>
        <pc:picChg chg="add mod">
          <ac:chgData name="Алдын-кыс Салчак" userId="2a79fce93d12c5b2" providerId="LiveId" clId="{0D117A10-7E0D-4EC0-AE60-92BC29572048}" dt="2023-01-18T07:03:31.381" v="602" actId="14100"/>
          <ac:picMkLst>
            <pc:docMk/>
            <pc:sldMk cId="1507735463" sldId="267"/>
            <ac:picMk id="11" creationId="{327F78F6-F035-4615-8FEE-CD2F78A9115B}"/>
          </ac:picMkLst>
        </pc:picChg>
        <pc:picChg chg="add mod">
          <ac:chgData name="Алдын-кыс Салчак" userId="2a79fce93d12c5b2" providerId="LiveId" clId="{0D117A10-7E0D-4EC0-AE60-92BC29572048}" dt="2023-01-18T08:25:14.198" v="769" actId="167"/>
          <ac:picMkLst>
            <pc:docMk/>
            <pc:sldMk cId="1507735463" sldId="267"/>
            <ac:picMk id="12" creationId="{15F296F2-DCAE-4A30-B246-B10305A337A3}"/>
          </ac:picMkLst>
        </pc:picChg>
      </pc:sldChg>
      <pc:sldChg chg="addSp delSp modSp new mod ord">
        <pc:chgData name="Алдын-кыс Салчак" userId="2a79fce93d12c5b2" providerId="LiveId" clId="{0D117A10-7E0D-4EC0-AE60-92BC29572048}" dt="2023-01-18T08:26:32.086" v="778" actId="167"/>
        <pc:sldMkLst>
          <pc:docMk/>
          <pc:sldMk cId="1490492832" sldId="268"/>
        </pc:sldMkLst>
        <pc:spChg chg="mod">
          <ac:chgData name="Алдын-кыс Салчак" userId="2a79fce93d12c5b2" providerId="LiveId" clId="{0D117A10-7E0D-4EC0-AE60-92BC29572048}" dt="2023-01-18T06:55:38.396" v="479" actId="20577"/>
          <ac:spMkLst>
            <pc:docMk/>
            <pc:sldMk cId="1490492832" sldId="268"/>
            <ac:spMk id="2" creationId="{1836A8B5-406D-440B-AE3F-78E1406A1A1B}"/>
          </ac:spMkLst>
        </pc:spChg>
        <pc:spChg chg="del">
          <ac:chgData name="Алдын-кыс Салчак" userId="2a79fce93d12c5b2" providerId="LiveId" clId="{0D117A10-7E0D-4EC0-AE60-92BC29572048}" dt="2023-01-18T06:54:48.512" v="405"/>
          <ac:spMkLst>
            <pc:docMk/>
            <pc:sldMk cId="1490492832" sldId="268"/>
            <ac:spMk id="3" creationId="{1C239610-62CC-42A2-9D2A-5D037D71D3BF}"/>
          </ac:spMkLst>
        </pc:spChg>
        <pc:picChg chg="add mod">
          <ac:chgData name="Алдын-кыс Салчак" userId="2a79fce93d12c5b2" providerId="LiveId" clId="{0D117A10-7E0D-4EC0-AE60-92BC29572048}" dt="2023-01-18T06:56:24.171" v="489" actId="1076"/>
          <ac:picMkLst>
            <pc:docMk/>
            <pc:sldMk cId="1490492832" sldId="268"/>
            <ac:picMk id="5" creationId="{8555FC6F-092C-48A7-8992-7529002082D6}"/>
          </ac:picMkLst>
        </pc:picChg>
        <pc:picChg chg="add mod">
          <ac:chgData name="Алдын-кыс Салчак" userId="2a79fce93d12c5b2" providerId="LiveId" clId="{0D117A10-7E0D-4EC0-AE60-92BC29572048}" dt="2023-01-18T06:56:22.368" v="488" actId="1076"/>
          <ac:picMkLst>
            <pc:docMk/>
            <pc:sldMk cId="1490492832" sldId="268"/>
            <ac:picMk id="7" creationId="{9546B320-FB99-4BC5-8318-ED42AB578C63}"/>
          </ac:picMkLst>
        </pc:picChg>
        <pc:picChg chg="add mod">
          <ac:chgData name="Алдын-кыс Салчак" userId="2a79fce93d12c5b2" providerId="LiveId" clId="{0D117A10-7E0D-4EC0-AE60-92BC29572048}" dt="2023-01-18T08:26:32.086" v="778" actId="167"/>
          <ac:picMkLst>
            <pc:docMk/>
            <pc:sldMk cId="1490492832" sldId="268"/>
            <ac:picMk id="8" creationId="{EB326765-0B6B-4F87-84B9-96EC230EA456}"/>
          </ac:picMkLst>
        </pc:picChg>
      </pc:sldChg>
      <pc:sldChg chg="addSp delSp modSp new mod">
        <pc:chgData name="Алдын-кыс Салчак" userId="2a79fce93d12c5b2" providerId="LiveId" clId="{0D117A10-7E0D-4EC0-AE60-92BC29572048}" dt="2023-01-18T08:25:27.247" v="771" actId="167"/>
        <pc:sldMkLst>
          <pc:docMk/>
          <pc:sldMk cId="2942748343" sldId="269"/>
        </pc:sldMkLst>
        <pc:spChg chg="mod">
          <ac:chgData name="Алдын-кыс Салчак" userId="2a79fce93d12c5b2" providerId="LiveId" clId="{0D117A10-7E0D-4EC0-AE60-92BC29572048}" dt="2023-01-18T06:57:27.401" v="499" actId="122"/>
          <ac:spMkLst>
            <pc:docMk/>
            <pc:sldMk cId="2942748343" sldId="269"/>
            <ac:spMk id="2" creationId="{06A0718C-AE10-46F7-895F-7F8BA6E070DA}"/>
          </ac:spMkLst>
        </pc:spChg>
        <pc:spChg chg="del">
          <ac:chgData name="Алдын-кыс Салчак" userId="2a79fce93d12c5b2" providerId="LiveId" clId="{0D117A10-7E0D-4EC0-AE60-92BC29572048}" dt="2023-01-18T06:43:00.615" v="330"/>
          <ac:spMkLst>
            <pc:docMk/>
            <pc:sldMk cId="2942748343" sldId="269"/>
            <ac:spMk id="3" creationId="{EB48CADB-2EFC-4211-96BA-112EFE4DEEF5}"/>
          </ac:spMkLst>
        </pc:spChg>
        <pc:picChg chg="add mod">
          <ac:chgData name="Алдын-кыс Салчак" userId="2a79fce93d12c5b2" providerId="LiveId" clId="{0D117A10-7E0D-4EC0-AE60-92BC29572048}" dt="2023-01-18T06:57:17.486" v="496" actId="1076"/>
          <ac:picMkLst>
            <pc:docMk/>
            <pc:sldMk cId="2942748343" sldId="269"/>
            <ac:picMk id="5" creationId="{C8522F1C-A40F-46ED-AA89-ED0D6F091261}"/>
          </ac:picMkLst>
        </pc:picChg>
        <pc:picChg chg="add mod modCrop">
          <ac:chgData name="Алдын-кыс Салчак" userId="2a79fce93d12c5b2" providerId="LiveId" clId="{0D117A10-7E0D-4EC0-AE60-92BC29572048}" dt="2023-01-18T06:57:24.328" v="498" actId="1076"/>
          <ac:picMkLst>
            <pc:docMk/>
            <pc:sldMk cId="2942748343" sldId="269"/>
            <ac:picMk id="7" creationId="{0E34B056-B1E0-438E-AE35-986369571178}"/>
          </ac:picMkLst>
        </pc:picChg>
        <pc:picChg chg="add mod">
          <ac:chgData name="Алдын-кыс Салчак" userId="2a79fce93d12c5b2" providerId="LiveId" clId="{0D117A10-7E0D-4EC0-AE60-92BC29572048}" dt="2023-01-18T06:57:35.581" v="502" actId="1076"/>
          <ac:picMkLst>
            <pc:docMk/>
            <pc:sldMk cId="2942748343" sldId="269"/>
            <ac:picMk id="9" creationId="{04DEAA9A-C5A5-4AC6-BD8B-6943FC766610}"/>
          </ac:picMkLst>
        </pc:picChg>
        <pc:picChg chg="add mod">
          <ac:chgData name="Алдын-кыс Салчак" userId="2a79fce93d12c5b2" providerId="LiveId" clId="{0D117A10-7E0D-4EC0-AE60-92BC29572048}" dt="2023-01-18T08:25:27.247" v="771" actId="167"/>
          <ac:picMkLst>
            <pc:docMk/>
            <pc:sldMk cId="2942748343" sldId="269"/>
            <ac:picMk id="10" creationId="{75136F95-75E0-4BB0-AB57-FE98734F8B7E}"/>
          </ac:picMkLst>
        </pc:picChg>
      </pc:sldChg>
      <pc:sldChg chg="addSp delSp modSp new mod">
        <pc:chgData name="Алдын-кыс Салчак" userId="2a79fce93d12c5b2" providerId="LiveId" clId="{0D117A10-7E0D-4EC0-AE60-92BC29572048}" dt="2023-01-18T08:26:43.201" v="780" actId="167"/>
        <pc:sldMkLst>
          <pc:docMk/>
          <pc:sldMk cId="2830823580" sldId="270"/>
        </pc:sldMkLst>
        <pc:spChg chg="mod">
          <ac:chgData name="Алдын-кыс Салчак" userId="2a79fce93d12c5b2" providerId="LiveId" clId="{0D117A10-7E0D-4EC0-AE60-92BC29572048}" dt="2023-01-18T06:30:12.941" v="245" actId="122"/>
          <ac:spMkLst>
            <pc:docMk/>
            <pc:sldMk cId="2830823580" sldId="270"/>
            <ac:spMk id="2" creationId="{A26A3DA1-7504-4F8C-B66E-093C67001A91}"/>
          </ac:spMkLst>
        </pc:spChg>
        <pc:spChg chg="del">
          <ac:chgData name="Алдын-кыс Салчак" userId="2a79fce93d12c5b2" providerId="LiveId" clId="{0D117A10-7E0D-4EC0-AE60-92BC29572048}" dt="2023-01-18T06:26:05.741" v="208"/>
          <ac:spMkLst>
            <pc:docMk/>
            <pc:sldMk cId="2830823580" sldId="270"/>
            <ac:spMk id="3" creationId="{A79A34D1-4C00-4CBC-B312-4B926DFC13F6}"/>
          </ac:spMkLst>
        </pc:spChg>
        <pc:picChg chg="add mod">
          <ac:chgData name="Алдын-кыс Салчак" userId="2a79fce93d12c5b2" providerId="LiveId" clId="{0D117A10-7E0D-4EC0-AE60-92BC29572048}" dt="2023-01-18T06:28:54.430" v="230" actId="1076"/>
          <ac:picMkLst>
            <pc:docMk/>
            <pc:sldMk cId="2830823580" sldId="270"/>
            <ac:picMk id="5" creationId="{FBA606C3-74BB-471C-B04A-0139B15A6EEB}"/>
          </ac:picMkLst>
        </pc:picChg>
        <pc:picChg chg="add mod">
          <ac:chgData name="Алдын-кыс Салчак" userId="2a79fce93d12c5b2" providerId="LiveId" clId="{0D117A10-7E0D-4EC0-AE60-92BC29572048}" dt="2023-01-18T06:29:06.852" v="234" actId="1076"/>
          <ac:picMkLst>
            <pc:docMk/>
            <pc:sldMk cId="2830823580" sldId="270"/>
            <ac:picMk id="7" creationId="{732A4F31-C9F1-41CB-8DA3-2212B8F5C5DF}"/>
          </ac:picMkLst>
        </pc:picChg>
        <pc:picChg chg="add mod">
          <ac:chgData name="Алдын-кыс Салчак" userId="2a79fce93d12c5b2" providerId="LiveId" clId="{0D117A10-7E0D-4EC0-AE60-92BC29572048}" dt="2023-01-18T06:29:01.009" v="232" actId="1076"/>
          <ac:picMkLst>
            <pc:docMk/>
            <pc:sldMk cId="2830823580" sldId="270"/>
            <ac:picMk id="9" creationId="{EB4C9FC2-E266-492B-A711-0A443857C66A}"/>
          </ac:picMkLst>
        </pc:picChg>
        <pc:picChg chg="add mod">
          <ac:chgData name="Алдын-кыс Салчак" userId="2a79fce93d12c5b2" providerId="LiveId" clId="{0D117A10-7E0D-4EC0-AE60-92BC29572048}" dt="2023-01-18T06:28:52.588" v="229" actId="1076"/>
          <ac:picMkLst>
            <pc:docMk/>
            <pc:sldMk cId="2830823580" sldId="270"/>
            <ac:picMk id="11" creationId="{619C0E66-22AE-4BD8-8CD0-AB314E23BF72}"/>
          </ac:picMkLst>
        </pc:picChg>
        <pc:picChg chg="add mod modCrop">
          <ac:chgData name="Алдын-кыс Салчак" userId="2a79fce93d12c5b2" providerId="LiveId" clId="{0D117A10-7E0D-4EC0-AE60-92BC29572048}" dt="2023-01-18T06:30:16.005" v="246" actId="1076"/>
          <ac:picMkLst>
            <pc:docMk/>
            <pc:sldMk cId="2830823580" sldId="270"/>
            <ac:picMk id="13" creationId="{AD4E803E-0157-46AD-B3CE-D8765BA925A6}"/>
          </ac:picMkLst>
        </pc:picChg>
        <pc:picChg chg="add mod">
          <ac:chgData name="Алдын-кыс Салчак" userId="2a79fce93d12c5b2" providerId="LiveId" clId="{0D117A10-7E0D-4EC0-AE60-92BC29572048}" dt="2023-01-18T06:30:07.493" v="244" actId="1076"/>
          <ac:picMkLst>
            <pc:docMk/>
            <pc:sldMk cId="2830823580" sldId="270"/>
            <ac:picMk id="15" creationId="{C7D53A9C-73FE-4B3E-A191-9D2F1EEF7C19}"/>
          </ac:picMkLst>
        </pc:picChg>
        <pc:picChg chg="add mod">
          <ac:chgData name="Алдын-кыс Салчак" userId="2a79fce93d12c5b2" providerId="LiveId" clId="{0D117A10-7E0D-4EC0-AE60-92BC29572048}" dt="2023-01-18T08:26:43.201" v="780" actId="167"/>
          <ac:picMkLst>
            <pc:docMk/>
            <pc:sldMk cId="2830823580" sldId="270"/>
            <ac:picMk id="16" creationId="{E7F1A7C7-F578-444C-93F2-93E037CDE54B}"/>
          </ac:picMkLst>
        </pc:picChg>
      </pc:sldChg>
      <pc:sldChg chg="modSp new del mod">
        <pc:chgData name="Алдын-кыс Салчак" userId="2a79fce93d12c5b2" providerId="LiveId" clId="{0D117A10-7E0D-4EC0-AE60-92BC29572048}" dt="2023-01-18T07:02:48.672" v="590" actId="47"/>
        <pc:sldMkLst>
          <pc:docMk/>
          <pc:sldMk cId="2260674822" sldId="271"/>
        </pc:sldMkLst>
        <pc:spChg chg="mod">
          <ac:chgData name="Алдын-кыс Салчак" userId="2a79fce93d12c5b2" providerId="LiveId" clId="{0D117A10-7E0D-4EC0-AE60-92BC29572048}" dt="2023-01-18T06:20:18.293" v="180"/>
          <ac:spMkLst>
            <pc:docMk/>
            <pc:sldMk cId="2260674822" sldId="271"/>
            <ac:spMk id="2" creationId="{47ECA99C-3C4F-40A2-A3E1-1F3BBA6ED8F0}"/>
          </ac:spMkLst>
        </pc:spChg>
      </pc:sldChg>
      <pc:sldChg chg="addSp delSp modSp new mod">
        <pc:chgData name="Алдын-кыс Салчак" userId="2a79fce93d12c5b2" providerId="LiveId" clId="{0D117A10-7E0D-4EC0-AE60-92BC29572048}" dt="2023-01-18T08:16:45.675" v="715" actId="20577"/>
        <pc:sldMkLst>
          <pc:docMk/>
          <pc:sldMk cId="21069677" sldId="272"/>
        </pc:sldMkLst>
        <pc:spChg chg="mod">
          <ac:chgData name="Алдын-кыс Салчак" userId="2a79fce93d12c5b2" providerId="LiveId" clId="{0D117A10-7E0D-4EC0-AE60-92BC29572048}" dt="2023-01-18T08:16:45.675" v="715" actId="20577"/>
          <ac:spMkLst>
            <pc:docMk/>
            <pc:sldMk cId="21069677" sldId="272"/>
            <ac:spMk id="2" creationId="{7D3ADF4B-169D-48C9-AA2C-EB29E2D45E8C}"/>
          </ac:spMkLst>
        </pc:spChg>
        <pc:spChg chg="del">
          <ac:chgData name="Алдын-кыс Салчак" userId="2a79fce93d12c5b2" providerId="LiveId" clId="{0D117A10-7E0D-4EC0-AE60-92BC29572048}" dt="2023-01-18T06:21:13.798" v="182"/>
          <ac:spMkLst>
            <pc:docMk/>
            <pc:sldMk cId="21069677" sldId="272"/>
            <ac:spMk id="3" creationId="{B834733B-1F52-40CB-B012-B63D7A2363C3}"/>
          </ac:spMkLst>
        </pc:spChg>
        <pc:picChg chg="add mod">
          <ac:chgData name="Алдын-кыс Салчак" userId="2a79fce93d12c5b2" providerId="LiveId" clId="{0D117A10-7E0D-4EC0-AE60-92BC29572048}" dt="2023-01-18T06:21:13.798" v="182"/>
          <ac:picMkLst>
            <pc:docMk/>
            <pc:sldMk cId="21069677" sldId="272"/>
            <ac:picMk id="3074" creationId="{5C4F17FB-DFEC-464F-9672-3347A25C26B5}"/>
          </ac:picMkLst>
        </pc:picChg>
        <pc:picChg chg="add mod">
          <ac:chgData name="Алдын-кыс Салчак" userId="2a79fce93d12c5b2" providerId="LiveId" clId="{0D117A10-7E0D-4EC0-AE60-92BC29572048}" dt="2023-01-18T08:16:39.520" v="709" actId="14100"/>
          <ac:picMkLst>
            <pc:docMk/>
            <pc:sldMk cId="21069677" sldId="272"/>
            <ac:picMk id="3076" creationId="{72F3D5E9-C78D-4276-9C5C-91F6050CAE1B}"/>
          </ac:picMkLst>
        </pc:picChg>
      </pc:sldChg>
      <pc:sldChg chg="addSp delSp modSp new mod">
        <pc:chgData name="Алдын-кыс Салчак" userId="2a79fce93d12c5b2" providerId="LiveId" clId="{0D117A10-7E0D-4EC0-AE60-92BC29572048}" dt="2023-01-18T08:26:10.306" v="776" actId="167"/>
        <pc:sldMkLst>
          <pc:docMk/>
          <pc:sldMk cId="3106865486" sldId="273"/>
        </pc:sldMkLst>
        <pc:spChg chg="mod">
          <ac:chgData name="Алдын-кыс Салчак" userId="2a79fce93d12c5b2" providerId="LiveId" clId="{0D117A10-7E0D-4EC0-AE60-92BC29572048}" dt="2023-01-18T08:25:54.858" v="774" actId="2711"/>
          <ac:spMkLst>
            <pc:docMk/>
            <pc:sldMk cId="3106865486" sldId="273"/>
            <ac:spMk id="2" creationId="{E80093CE-0AEB-415F-B525-6C28225612E3}"/>
          </ac:spMkLst>
        </pc:spChg>
        <pc:spChg chg="del">
          <ac:chgData name="Алдын-кыс Салчак" userId="2a79fce93d12c5b2" providerId="LiveId" clId="{0D117A10-7E0D-4EC0-AE60-92BC29572048}" dt="2023-01-18T06:45:35.392" v="374"/>
          <ac:spMkLst>
            <pc:docMk/>
            <pc:sldMk cId="3106865486" sldId="273"/>
            <ac:spMk id="3" creationId="{64C30CB4-64D2-4320-9D31-AF2997C193D7}"/>
          </ac:spMkLst>
        </pc:spChg>
        <pc:picChg chg="add mod">
          <ac:chgData name="Алдын-кыс Салчак" userId="2a79fce93d12c5b2" providerId="LiveId" clId="{0D117A10-7E0D-4EC0-AE60-92BC29572048}" dt="2023-01-18T06:45:59.376" v="378" actId="1076"/>
          <ac:picMkLst>
            <pc:docMk/>
            <pc:sldMk cId="3106865486" sldId="273"/>
            <ac:picMk id="5" creationId="{74ADA885-FBBC-4AF2-B663-3D277DF0FF09}"/>
          </ac:picMkLst>
        </pc:picChg>
        <pc:picChg chg="add mod">
          <ac:chgData name="Алдын-кыс Салчак" userId="2a79fce93d12c5b2" providerId="LiveId" clId="{0D117A10-7E0D-4EC0-AE60-92BC29572048}" dt="2023-01-18T08:26:10.306" v="776" actId="167"/>
          <ac:picMkLst>
            <pc:docMk/>
            <pc:sldMk cId="3106865486" sldId="273"/>
            <ac:picMk id="6" creationId="{55F71D8D-0A47-4FB8-9DC7-BFF1894477D1}"/>
          </ac:picMkLst>
        </pc:picChg>
      </pc:sldChg>
      <pc:sldChg chg="addSp delSp modSp new mod">
        <pc:chgData name="Алдын-кыс Салчак" userId="2a79fce93d12c5b2" providerId="LiveId" clId="{0D117A10-7E0D-4EC0-AE60-92BC29572048}" dt="2023-01-18T08:24:52.180" v="765" actId="167"/>
        <pc:sldMkLst>
          <pc:docMk/>
          <pc:sldMk cId="1182274916" sldId="274"/>
        </pc:sldMkLst>
        <pc:spChg chg="mod">
          <ac:chgData name="Алдын-кыс Салчак" userId="2a79fce93d12c5b2" providerId="LiveId" clId="{0D117A10-7E0D-4EC0-AE60-92BC29572048}" dt="2023-01-18T06:52:37.547" v="388" actId="122"/>
          <ac:spMkLst>
            <pc:docMk/>
            <pc:sldMk cId="1182274916" sldId="274"/>
            <ac:spMk id="2" creationId="{DD3C7382-A2BC-47D2-9C9F-2D26554026AB}"/>
          </ac:spMkLst>
        </pc:spChg>
        <pc:spChg chg="del mod">
          <ac:chgData name="Алдын-кыс Салчак" userId="2a79fce93d12c5b2" providerId="LiveId" clId="{0D117A10-7E0D-4EC0-AE60-92BC29572048}" dt="2023-01-18T06:52:52.631" v="391"/>
          <ac:spMkLst>
            <pc:docMk/>
            <pc:sldMk cId="1182274916" sldId="274"/>
            <ac:spMk id="3" creationId="{A8F8367A-58F3-4854-BFA2-13A358EBEF0A}"/>
          </ac:spMkLst>
        </pc:spChg>
        <pc:picChg chg="add mod modCrop">
          <ac:chgData name="Алдын-кыс Салчак" userId="2a79fce93d12c5b2" providerId="LiveId" clId="{0D117A10-7E0D-4EC0-AE60-92BC29572048}" dt="2023-01-18T06:58:49.445" v="510" actId="1076"/>
          <ac:picMkLst>
            <pc:docMk/>
            <pc:sldMk cId="1182274916" sldId="274"/>
            <ac:picMk id="5" creationId="{52289929-7832-4946-B600-0EC8A460F561}"/>
          </ac:picMkLst>
        </pc:picChg>
        <pc:picChg chg="add mod modCrop">
          <ac:chgData name="Алдын-кыс Салчак" userId="2a79fce93d12c5b2" providerId="LiveId" clId="{0D117A10-7E0D-4EC0-AE60-92BC29572048}" dt="2023-01-18T06:58:53.857" v="512" actId="1076"/>
          <ac:picMkLst>
            <pc:docMk/>
            <pc:sldMk cId="1182274916" sldId="274"/>
            <ac:picMk id="7" creationId="{4DF03F15-843D-48EF-9741-53B7CA581E5D}"/>
          </ac:picMkLst>
        </pc:picChg>
        <pc:picChg chg="add mod modCrop">
          <ac:chgData name="Алдын-кыс Салчак" userId="2a79fce93d12c5b2" providerId="LiveId" clId="{0D117A10-7E0D-4EC0-AE60-92BC29572048}" dt="2023-01-18T06:58:55.408" v="513" actId="1076"/>
          <ac:picMkLst>
            <pc:docMk/>
            <pc:sldMk cId="1182274916" sldId="274"/>
            <ac:picMk id="9" creationId="{52E95F6C-3579-4A45-A2C5-FF16C9C5FA55}"/>
          </ac:picMkLst>
        </pc:picChg>
        <pc:picChg chg="add mod">
          <ac:chgData name="Алдын-кыс Салчак" userId="2a79fce93d12c5b2" providerId="LiveId" clId="{0D117A10-7E0D-4EC0-AE60-92BC29572048}" dt="2023-01-18T08:24:52.180" v="765" actId="167"/>
          <ac:picMkLst>
            <pc:docMk/>
            <pc:sldMk cId="1182274916" sldId="274"/>
            <ac:picMk id="10" creationId="{3B5C81CB-0106-4722-900F-43EEED3D8F79}"/>
          </ac:picMkLst>
        </pc:picChg>
      </pc:sldChg>
      <pc:sldChg chg="addSp delSp modSp new mod">
        <pc:chgData name="Алдын-кыс Салчак" userId="2a79fce93d12c5b2" providerId="LiveId" clId="{0D117A10-7E0D-4EC0-AE60-92BC29572048}" dt="2023-01-18T08:25:01.133" v="767" actId="167"/>
        <pc:sldMkLst>
          <pc:docMk/>
          <pc:sldMk cId="2454707416" sldId="275"/>
        </pc:sldMkLst>
        <pc:spChg chg="mod">
          <ac:chgData name="Алдын-кыс Салчак" userId="2a79fce93d12c5b2" providerId="LiveId" clId="{0D117A10-7E0D-4EC0-AE60-92BC29572048}" dt="2023-01-18T07:01:09.351" v="537" actId="122"/>
          <ac:spMkLst>
            <pc:docMk/>
            <pc:sldMk cId="2454707416" sldId="275"/>
            <ac:spMk id="2" creationId="{9AA8A616-93D4-40C3-A27C-E6D194718E86}"/>
          </ac:spMkLst>
        </pc:spChg>
        <pc:spChg chg="del">
          <ac:chgData name="Алдын-кыс Салчак" userId="2a79fce93d12c5b2" providerId="LiveId" clId="{0D117A10-7E0D-4EC0-AE60-92BC29572048}" dt="2023-01-18T07:01:11.338" v="538"/>
          <ac:spMkLst>
            <pc:docMk/>
            <pc:sldMk cId="2454707416" sldId="275"/>
            <ac:spMk id="3" creationId="{0150700D-9F63-437C-8E8F-6177D2FB6CD8}"/>
          </ac:spMkLst>
        </pc:spChg>
        <pc:picChg chg="add mod">
          <ac:chgData name="Алдын-кыс Салчак" userId="2a79fce93d12c5b2" providerId="LiveId" clId="{0D117A10-7E0D-4EC0-AE60-92BC29572048}" dt="2023-01-18T07:03:42.397" v="604" actId="1076"/>
          <ac:picMkLst>
            <pc:docMk/>
            <pc:sldMk cId="2454707416" sldId="275"/>
            <ac:picMk id="5" creationId="{D9DE7E34-B1BE-4B33-AC5F-F3EFA68AA652}"/>
          </ac:picMkLst>
        </pc:picChg>
        <pc:picChg chg="add mod">
          <ac:chgData name="Алдын-кыс Салчак" userId="2a79fce93d12c5b2" providerId="LiveId" clId="{0D117A10-7E0D-4EC0-AE60-92BC29572048}" dt="2023-01-18T07:03:44.009" v="605" actId="1076"/>
          <ac:picMkLst>
            <pc:docMk/>
            <pc:sldMk cId="2454707416" sldId="275"/>
            <ac:picMk id="7" creationId="{6C7D5A55-874F-4BC7-93DD-8B26D9880F51}"/>
          </ac:picMkLst>
        </pc:picChg>
        <pc:picChg chg="add mod">
          <ac:chgData name="Алдын-кыс Салчак" userId="2a79fce93d12c5b2" providerId="LiveId" clId="{0D117A10-7E0D-4EC0-AE60-92BC29572048}" dt="2023-01-18T08:25:01.133" v="767" actId="167"/>
          <ac:picMkLst>
            <pc:docMk/>
            <pc:sldMk cId="2454707416" sldId="275"/>
            <ac:picMk id="8" creationId="{ED8472D2-886E-4F95-A195-A20270B2EF81}"/>
          </ac:picMkLst>
        </pc:picChg>
      </pc:sldChg>
      <pc:sldChg chg="addSp delSp modSp new mod">
        <pc:chgData name="Алдын-кыс Салчак" userId="2a79fce93d12c5b2" providerId="LiveId" clId="{0D117A10-7E0D-4EC0-AE60-92BC29572048}" dt="2023-01-18T08:28:12.059" v="798" actId="113"/>
        <pc:sldMkLst>
          <pc:docMk/>
          <pc:sldMk cId="1535188852" sldId="276"/>
        </pc:sldMkLst>
        <pc:spChg chg="del mod">
          <ac:chgData name="Алдын-кыс Салчак" userId="2a79fce93d12c5b2" providerId="LiveId" clId="{0D117A10-7E0D-4EC0-AE60-92BC29572048}" dt="2023-01-18T08:27:45.457" v="792" actId="478"/>
          <ac:spMkLst>
            <pc:docMk/>
            <pc:sldMk cId="1535188852" sldId="276"/>
            <ac:spMk id="2" creationId="{4E6E6F4D-426E-44EB-9D84-82DD87BB5758}"/>
          </ac:spMkLst>
        </pc:spChg>
        <pc:spChg chg="mod">
          <ac:chgData name="Алдын-кыс Салчак" userId="2a79fce93d12c5b2" providerId="LiveId" clId="{0D117A10-7E0D-4EC0-AE60-92BC29572048}" dt="2023-01-18T08:28:12.059" v="798" actId="113"/>
          <ac:spMkLst>
            <pc:docMk/>
            <pc:sldMk cId="1535188852" sldId="276"/>
            <ac:spMk id="3" creationId="{59202D63-B350-4069-B12C-C7904631423B}"/>
          </ac:spMkLst>
        </pc:spChg>
        <pc:picChg chg="add mod">
          <ac:chgData name="Алдын-кыс Салчак" userId="2a79fce93d12c5b2" providerId="LiveId" clId="{0D117A10-7E0D-4EC0-AE60-92BC29572048}" dt="2023-01-18T08:28:02.413" v="794" actId="167"/>
          <ac:picMkLst>
            <pc:docMk/>
            <pc:sldMk cId="1535188852" sldId="276"/>
            <ac:picMk id="4" creationId="{8BA15807-4685-4CEA-AE90-5DC9A3966671}"/>
          </ac:picMkLst>
        </pc:picChg>
      </pc:sldChg>
      <pc:sldChg chg="addSp delSp modSp new mod">
        <pc:chgData name="Алдын-кыс Салчак" userId="2a79fce93d12c5b2" providerId="LiveId" clId="{0D117A10-7E0D-4EC0-AE60-92BC29572048}" dt="2023-01-18T08:52:47.288" v="844" actId="1076"/>
        <pc:sldMkLst>
          <pc:docMk/>
          <pc:sldMk cId="889644703" sldId="277"/>
        </pc:sldMkLst>
        <pc:spChg chg="mod">
          <ac:chgData name="Алдын-кыс Салчак" userId="2a79fce93d12c5b2" providerId="LiveId" clId="{0D117A10-7E0D-4EC0-AE60-92BC29572048}" dt="2023-01-18T08:50:08.382" v="837" actId="207"/>
          <ac:spMkLst>
            <pc:docMk/>
            <pc:sldMk cId="889644703" sldId="277"/>
            <ac:spMk id="2" creationId="{6317F746-5E24-4412-B77E-1A7DCA945370}"/>
          </ac:spMkLst>
        </pc:spChg>
        <pc:spChg chg="del">
          <ac:chgData name="Алдын-кыс Салчак" userId="2a79fce93d12c5b2" providerId="LiveId" clId="{0D117A10-7E0D-4EC0-AE60-92BC29572048}" dt="2023-01-18T08:52:08.056" v="840"/>
          <ac:spMkLst>
            <pc:docMk/>
            <pc:sldMk cId="889644703" sldId="277"/>
            <ac:spMk id="3" creationId="{B001D91A-1681-4D81-8935-7B862B003A88}"/>
          </ac:spMkLst>
        </pc:spChg>
        <pc:picChg chg="add mod">
          <ac:chgData name="Алдын-кыс Салчак" userId="2a79fce93d12c5b2" providerId="LiveId" clId="{0D117A10-7E0D-4EC0-AE60-92BC29572048}" dt="2023-01-18T08:50:39.149" v="839" actId="167"/>
          <ac:picMkLst>
            <pc:docMk/>
            <pc:sldMk cId="889644703" sldId="277"/>
            <ac:picMk id="4" creationId="{6C06FD45-29A6-4616-BAF6-5EF219DAE047}"/>
          </ac:picMkLst>
        </pc:picChg>
        <pc:picChg chg="add mod">
          <ac:chgData name="Алдын-кыс Салчак" userId="2a79fce93d12c5b2" providerId="LiveId" clId="{0D117A10-7E0D-4EC0-AE60-92BC29572048}" dt="2023-01-18T08:52:10.468" v="841" actId="1076"/>
          <ac:picMkLst>
            <pc:docMk/>
            <pc:sldMk cId="889644703" sldId="277"/>
            <ac:picMk id="6" creationId="{A0FD7603-B2B8-4869-A079-499196DD18CF}"/>
          </ac:picMkLst>
        </pc:picChg>
        <pc:picChg chg="add mod">
          <ac:chgData name="Алдын-кыс Салчак" userId="2a79fce93d12c5b2" providerId="LiveId" clId="{0D117A10-7E0D-4EC0-AE60-92BC29572048}" dt="2023-01-18T08:52:47.288" v="844" actId="1076"/>
          <ac:picMkLst>
            <pc:docMk/>
            <pc:sldMk cId="889644703" sldId="277"/>
            <ac:picMk id="8" creationId="{AB2EC2B1-1879-420E-8678-1DE732DB2B4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D3FAFD-E4D0-4F9E-89DB-A3DBBB640F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4C41A1B-1D5B-4BC1-8316-5B340E59CE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716ABA-21A3-476C-B29D-B7FCC25B8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01E56-FACB-4473-87CC-360CC2FE2685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522A35-58E1-49AC-A8FD-B7A5B4BCF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6A8F55-9817-4FB0-BD30-CF8B18EFB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2F891-40C2-4DDE-8D6D-295C8C04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7067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4D2E5E-2741-4D4F-B9BE-CFCEC01DF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D51F788-E848-4ED5-991D-74D7C07F67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C73C80-3B04-4F33-BED6-779DD590B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01E56-FACB-4473-87CC-360CC2FE2685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C4CAD5-A27C-4F34-88B7-A048E1109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9BBF60-F0B8-4CE8-BC33-E09734922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2F891-40C2-4DDE-8D6D-295C8C04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185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F81574B-7620-47C9-807C-6BB67982DC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C65203-5799-4858-9BDE-250546D4E3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D42E5F-3C40-4B89-B22B-E5E222B31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01E56-FACB-4473-87CC-360CC2FE2685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45A7C3F-E14E-4F1A-B6D3-1B30A3498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25E21E-C092-457B-9D3D-6489EE862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2F891-40C2-4DDE-8D6D-295C8C04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982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1C806C-7EA3-4237-A2D2-F7C67F589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33925E8-E1AA-4DFC-9A04-26ADCA4985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642270-2A56-4EFB-9BEB-D9DBC432A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01E56-FACB-4473-87CC-360CC2FE2685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58591D-2490-4ED7-919D-313B1D24C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97F37C-5F96-40E0-951E-2F9A688E7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2F891-40C2-4DDE-8D6D-295C8C04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216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32F25E-578B-4AFC-B9B6-08B5CE09F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489F917-C3E9-486D-9B10-D88373DB5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9500E4-832E-46A6-8518-714C82499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01E56-FACB-4473-87CC-360CC2FE2685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337BAF-4DF9-4CAE-8AB7-7FCAD5623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86CC33-9341-4872-8CC6-E34BBA261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2F891-40C2-4DDE-8D6D-295C8C04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708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D1F166-3E38-49DD-9F4B-D3E377658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757950C-04BA-4422-B978-A6F5283208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F1B89C7-72E1-4A27-8DDD-2EA9388934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1EDC96-6295-4595-B0DB-94F40ECC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01E56-FACB-4473-87CC-360CC2FE2685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6BADFB-FB65-4BF7-9DC5-2EA691F64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BBDBBFE-7C29-4F31-A942-4980DF7DA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2F891-40C2-4DDE-8D6D-295C8C04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007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F4EC48-DA9B-4051-BAEF-C3DF18863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69B550-BF44-4ED2-8283-B0FF8EA10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EE8B6F9-6B4B-4D4E-A173-6CDCDB9AC1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0E057C9-817C-4C7E-8E5E-0AF35AAE96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58D4987-F127-4D23-A0E4-331D0A1C3E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301394A-F96D-4F8F-AA3A-B84462911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01E56-FACB-4473-87CC-360CC2FE2685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E1DB9CF-E31A-4B66-B5DF-ABECD02C9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6FA6825-586A-4FD5-A94C-A24BF4D78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2F891-40C2-4DDE-8D6D-295C8C04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547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200DE8-5D39-4BE6-98D4-B5FFD3678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162843E-5263-430C-AEE3-E88C8A395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01E56-FACB-4473-87CC-360CC2FE2685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951990E-1596-494C-ADA3-2B676FC63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2A83B53-0830-4C91-8598-C821E9162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2F891-40C2-4DDE-8D6D-295C8C04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1427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4D69A5D-E9BA-4345-8DE1-F4389C435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01E56-FACB-4473-87CC-360CC2FE2685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5F50EC9-2DFF-4C6B-A201-2E382518A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F25E536-88FF-4302-B665-01AC944F5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2F891-40C2-4DDE-8D6D-295C8C04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250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418013-59E3-4486-9C5D-8649D70C8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BE86E6-C859-44E2-AF1C-18DD1B047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EDDFEC2-B774-4459-8A10-55E9DF5040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B965A1-A7F2-42D7-AF00-0DAE086E8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01E56-FACB-4473-87CC-360CC2FE2685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5AB5E06-9F1C-40E7-988E-B9C286C04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4FFB67F-D8A6-4B72-B6E2-2CFF652FC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2F891-40C2-4DDE-8D6D-295C8C04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9329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EFC65A-ED08-4CCC-BF47-29E9EDC20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1B9B5A6-EBBE-4CD9-9DA6-A550906037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6C19329-F540-43D0-94F7-E84A71FBE9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133BC40-8713-4785-8405-92C1156F4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301E56-FACB-4473-87CC-360CC2FE2685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CE9CD6-389D-492D-832C-9EBE296C0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EACC09-93F3-4D42-87CE-DB36E6568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52F891-40C2-4DDE-8D6D-295C8C04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379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1A2B61-9CDF-403B-92BB-F39D6B681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AB969B-C214-4705-8497-A92C553B59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7615D3-1DF4-4CD7-9C16-8885D184E5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301E56-FACB-4473-87CC-360CC2FE2685}" type="datetimeFigureOut">
              <a:rPr lang="ru-RU" smtClean="0"/>
              <a:t>18.01.2023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F2B3B9-A935-4642-9A77-3BAC6014D7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6CE1102-8628-4EFC-B07F-D670937D57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2F891-40C2-4DDE-8D6D-295C8C04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497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heic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heic"/><Relationship Id="rId5" Type="http://schemas.openxmlformats.org/officeDocument/2006/relationships/image" Target="../media/image19.heic"/><Relationship Id="rId4" Type="http://schemas.openxmlformats.org/officeDocument/2006/relationships/image" Target="../media/image18.heic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heic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heic"/><Relationship Id="rId5" Type="http://schemas.openxmlformats.org/officeDocument/2006/relationships/image" Target="../media/image30.heic"/><Relationship Id="rId4" Type="http://schemas.openxmlformats.org/officeDocument/2006/relationships/image" Target="../media/image29.heic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heic"/><Relationship Id="rId3" Type="http://schemas.openxmlformats.org/officeDocument/2006/relationships/image" Target="../media/image38.heic"/><Relationship Id="rId7" Type="http://schemas.openxmlformats.org/officeDocument/2006/relationships/image" Target="../media/image42.heic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heic"/><Relationship Id="rId5" Type="http://schemas.openxmlformats.org/officeDocument/2006/relationships/image" Target="../media/image40.heic"/><Relationship Id="rId4" Type="http://schemas.openxmlformats.org/officeDocument/2006/relationships/image" Target="../media/image39.heic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heic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heic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heic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heic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BAA4A9-4448-461E-A220-BBCA89BF4F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9" y="1122363"/>
            <a:ext cx="9710057" cy="2387600"/>
          </a:xfrm>
        </p:spPr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ru-RU" sz="3600" b="1" i="1" dirty="0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  <a:t>Проект «Он не мал и не велик,</a:t>
            </a:r>
            <a:br>
              <a:rPr lang="ru-RU" sz="3600" b="1" dirty="0">
                <a:solidFill>
                  <a:srgbClr val="0070C0"/>
                </a:solidFill>
                <a:effectLst/>
                <a:latin typeface="+mn-lt"/>
                <a:ea typeface="Times New Roman" panose="02020603050405020304" pitchFamily="18" charset="0"/>
              </a:rPr>
            </a:br>
            <a:r>
              <a:rPr lang="ru-RU" sz="3600" b="1" i="1" dirty="0">
                <a:solidFill>
                  <a:srgbClr val="0070C0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Снежно белый снеговик».</a:t>
            </a:r>
            <a:br>
              <a:rPr lang="ru-RU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0485254-04B4-4335-BCDE-46AAAB816C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44211" y="4758612"/>
            <a:ext cx="5433527" cy="1422918"/>
          </a:xfrm>
        </p:spPr>
        <p:txBody>
          <a:bodyPr>
            <a:normAutofit/>
          </a:bodyPr>
          <a:lstStyle/>
          <a:p>
            <a:r>
              <a:rPr lang="ru-RU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Подготовительная группа</a:t>
            </a:r>
          </a:p>
          <a:p>
            <a:r>
              <a:rPr lang="ru-RU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Воспитатели: Салчак А-</a:t>
            </a:r>
            <a:r>
              <a:rPr lang="ru-RU" sz="1800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к.Д</a:t>
            </a:r>
            <a:r>
              <a:rPr lang="ru-RU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8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Салчак С.О.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17270D8-5012-4E4B-8433-CD5D291AD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3"/>
            <a:ext cx="3563161" cy="390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3C7E1009-E88B-4327-8A0A-7E96E1B3E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46925" y="2883979"/>
            <a:ext cx="3245075" cy="3901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247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FF5E3788-23C4-4F9D-B5AF-707F36BA0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F56074-9C29-4985-90F6-D3F30E745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Просмотр мультфильмов </a:t>
            </a:r>
            <a:r>
              <a:rPr lang="ru-RU" sz="1800" dirty="0">
                <a:effectLst/>
                <a:latin typeface="Times New Roman" panose="02020603050405020304" pitchFamily="18" charset="0"/>
              </a:rPr>
              <a:t>«Когда зажигаются ёлки»</a:t>
            </a:r>
            <a:br>
              <a:rPr lang="ru-RU" dirty="0">
                <a:effectLst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99E26ECF-233D-4DDF-8048-2DBC6D7B59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78282">
            <a:off x="287689" y="1536901"/>
            <a:ext cx="3211608" cy="240870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E55270-3FBA-49F7-9A3C-F9B56DE00F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786988" y="3894187"/>
            <a:ext cx="3548531" cy="266139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B786438-B93E-46C6-AD6D-164FF5176B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48223">
            <a:off x="8202347" y="1562046"/>
            <a:ext cx="3631138" cy="272335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A71C99F-598D-4AE2-A050-CF6245A46CC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5" t="4253" b="6024"/>
          <a:stretch/>
        </p:blipFill>
        <p:spPr>
          <a:xfrm rot="10800000">
            <a:off x="3786986" y="1027905"/>
            <a:ext cx="3660293" cy="271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085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3B5C81CB-0106-4722-900F-43EEED3D8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3C7382-A2BC-47D2-9C9F-2D2655402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Просмотр мультфильма  </a:t>
            </a:r>
            <a:b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4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«Снеговик - почтовик»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2289929-7832-4946-B600-0EC8A460F5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3" t="14314" b="17972"/>
          <a:stretch/>
        </p:blipFill>
        <p:spPr>
          <a:xfrm rot="19817372">
            <a:off x="528319" y="1523453"/>
            <a:ext cx="2672081" cy="226486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DF03F15-843D-48EF-9741-53B7CA581E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8" t="41481"/>
          <a:stretch/>
        </p:blipFill>
        <p:spPr>
          <a:xfrm rot="1903077">
            <a:off x="8858541" y="1667281"/>
            <a:ext cx="2940278" cy="178816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2E95F6C-3579-4A45-A2C5-FF16C9C5FA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9"/>
          <a:stretch/>
        </p:blipFill>
        <p:spPr>
          <a:xfrm>
            <a:off x="3690620" y="2864656"/>
            <a:ext cx="5278120" cy="362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2749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ED8472D2-886E-4F95-A195-A20270B2E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A8A616-93D4-40C3-A27C-E6D194718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Раскраска снеговика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9DE7E34-B1BE-4B33-AC5F-F3EFA68AA6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91" y="1876425"/>
            <a:ext cx="4351338" cy="435133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7D5A55-874F-4BC7-93DD-8B26D9880F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672" y="1876426"/>
            <a:ext cx="4351337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7074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C06FD45-29A6-4616-BAF6-5EF219DAE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17F746-5E24-4412-B77E-1A7DCA945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</a:rPr>
              <a:t>Дыхательная гимнастика «Снежинка»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A0FD7603-B2B8-4869-A079-499196DD18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4351338" cy="4351338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B2EC2B1-1879-420E-8678-1DE732DB2B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882" y="1628617"/>
            <a:ext cx="4475480" cy="447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44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15F296F2-DCAE-4A30-B246-B10305A33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42E66C-A85F-45BE-A096-C96381507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Рисование «Снеговики»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5021F34-EE4C-42FA-957C-1F0758CAF0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4968" y="1461674"/>
            <a:ext cx="2232166" cy="167412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4BF030F-FB5C-44B0-949D-AA8BFB15FF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030" y="4127475"/>
            <a:ext cx="2490042" cy="186753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BB23436-570D-466B-BD8F-2B4CF1A425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76710" y="2950425"/>
            <a:ext cx="2031453" cy="152359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27F78F6-F035-4615-8FEE-CD2F78A911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67333" y="833220"/>
            <a:ext cx="7297388" cy="547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7354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75136F95-75E0-4BB0-AB57-FE98734F8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A0718C-AE10-46F7-895F-7F8BA6E07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Создание коллективной аппликации  из детских ладошек «Снеговик»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8522F1C-A40F-46ED-AA89-ED0D6F0912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83" y="2178368"/>
            <a:ext cx="3063616" cy="306361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E34B056-B1E0-438E-AE35-9863695711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3" b="15926"/>
          <a:stretch/>
        </p:blipFill>
        <p:spPr>
          <a:xfrm rot="5400000">
            <a:off x="3047735" y="2616213"/>
            <a:ext cx="3993502" cy="281784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4DEAA9A-C5A5-4AC6-BD8B-6943FC7666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160" y="2424625"/>
            <a:ext cx="5298657" cy="298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748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55F71D8D-0A47-4FB8-9DC7-BFF189447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0093CE-0AEB-415F-B525-6C2822561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62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Аппликация «Снеговик»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4ADA885-FBBC-4AF2-B663-3D277DF0FF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205" y="1327784"/>
            <a:ext cx="5345590" cy="5345590"/>
          </a:xfrm>
        </p:spPr>
      </p:pic>
    </p:spTree>
    <p:extLst>
      <p:ext uri="{BB962C8B-B14F-4D97-AF65-F5344CB8AC3E}">
        <p14:creationId xmlns:p14="http://schemas.microsoft.com/office/powerpoint/2010/main" val="3106865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EB326765-0B6B-4F87-84B9-96EC230EA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36A8B5-406D-440B-AE3F-78E1406A1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800" dirty="0">
                <a:latin typeface="Times New Roman" panose="02020603050405020304" pitchFamily="18" charset="0"/>
              </a:rPr>
              <a:t>Работа с родителями дома «Поделка снеговика»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555FC6F-092C-48A7-8992-7529002082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140" y="1967865"/>
            <a:ext cx="4894580" cy="367093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46B320-FB99-4BC5-8318-ED42AB578C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360" y="1345142"/>
            <a:ext cx="3860800" cy="5147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4928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E7F1A7C7-F578-444C-93F2-93E037CDE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6A3DA1-7504-4F8C-B66E-093C67001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Лепка из соленного теста «Снеговик»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BA606C3-74BB-471C-B04A-0139B15A6E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1198" y="4243889"/>
            <a:ext cx="2739161" cy="2054371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32A4F31-C9F1-41CB-8DA3-2212B8F5C5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54367" y="4096109"/>
            <a:ext cx="2739161" cy="205437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B4C9FC2-E266-492B-A711-0A443857C6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43031" y="1272282"/>
            <a:ext cx="2464821" cy="184861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19C0E66-22AE-4BD8-8CD0-AB314E23BF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3710" y="1394928"/>
            <a:ext cx="2525486" cy="189411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D4E803E-0157-46AD-B3CE-D8765BA925A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88"/>
          <a:stretch/>
        </p:blipFill>
        <p:spPr>
          <a:xfrm rot="10800000">
            <a:off x="3571159" y="1168807"/>
            <a:ext cx="4394287" cy="243592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7D53A9C-73FE-4B3E-A191-9D2F1EEF7C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77781" y="4096110"/>
            <a:ext cx="2739163" cy="205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8235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8BA15807-4685-4CEA-AE90-5DC9A3966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59202D63-B350-4069-B12C-C790463142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1615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800" i="1" u="sng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проекта:</a:t>
            </a:r>
            <a:r>
              <a:rPr lang="ru-RU" sz="1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После новогодних праздников дети пришли в детских сад и стали рассказывать  о том, как они строили снеговиков из снега, украшали елку игрушками - снеговиками, включали светильники – снеговики и т.д. Совместно с детьми решили узнать 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историю появления снеговика,   почему снеговик любит холод, 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организовать выставку снеговиков сделанных совместно с родителями. 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Актуальность данного проекта в том, что он позволяет в условиях воспитательно – образовательного процесса в ДОУ расширить, обогатить, систематизировать и творчески применить знания детей о снеговике.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5188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D44C12C1-7F06-40C1-989A-8DE7FD2D6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68F67C9F-EF00-47E3-A01A-1CBA90BF67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567" y="509801"/>
            <a:ext cx="9463833" cy="4351338"/>
          </a:xfrm>
        </p:spPr>
        <p:txBody>
          <a:bodyPr>
            <a:normAutofit fontScale="85000" lnSpcReduction="20000"/>
          </a:bodyPr>
          <a:lstStyle/>
          <a:p>
            <a:pPr indent="0" algn="ctr">
              <a:lnSpc>
                <a:spcPct val="150000"/>
              </a:lnSpc>
              <a:spcAft>
                <a:spcPts val="750"/>
              </a:spcAft>
              <a:buNone/>
            </a:pPr>
            <a:r>
              <a:rPr lang="ru-RU" sz="1800" b="1" i="1" u="sng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Информационная карта проекта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>
              <a:lnSpc>
                <a:spcPct val="150000"/>
              </a:lnSpc>
              <a:spcAft>
                <a:spcPts val="750"/>
              </a:spcAft>
              <a:buNone/>
            </a:pP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800" b="1" i="1" u="sng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Полное название проекта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«Он не мал и не велик, Снежно белый снеговик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b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1800" b="1" i="1" u="sng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Авторы проекта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воспитали Салчак А-</a:t>
            </a:r>
            <a:r>
              <a:rPr lang="ru-RU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к.Д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 Салчак С.О.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50000"/>
              </a:lnSpc>
              <a:spcAft>
                <a:spcPts val="750"/>
              </a:spcAft>
              <a:buNone/>
            </a:pP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1800" b="1" i="1" u="sng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Участники проекта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дети, родители и воспитатели подготовительной группы.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50000"/>
              </a:lnSpc>
              <a:spcAft>
                <a:spcPts val="750"/>
              </a:spcAft>
              <a:buNone/>
            </a:pP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4.  </a:t>
            </a:r>
            <a:r>
              <a:rPr lang="ru-RU" sz="1800" b="1" i="1" u="sng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Район, город, представивший проект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Республика Тыва, Бай-</a:t>
            </a:r>
            <a:r>
              <a:rPr lang="ru-RU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Тайгинский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район, с. Кызыл-Даг, МБДОУ «</a:t>
            </a:r>
            <a:r>
              <a:rPr lang="ru-RU" sz="18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Хунчугеш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50000"/>
              </a:lnSpc>
              <a:spcAft>
                <a:spcPts val="750"/>
              </a:spcAft>
              <a:buNone/>
            </a:pP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1800" b="1" i="1" u="sng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 проекта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групповой, краткосрочный,  творческий.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50000"/>
              </a:lnSpc>
              <a:spcAft>
                <a:spcPts val="750"/>
              </a:spcAft>
              <a:buNone/>
            </a:pP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6. </a:t>
            </a:r>
            <a:r>
              <a:rPr lang="ru-RU" sz="1800" b="1" i="1" u="sng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Цель, направление деятельности проекта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р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азвитие познавательной активности и патриотическое воспитание детей  в процессе  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расширения  знаний детей о традиционном зимнем  развлечении, 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лепке снеговика.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07007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id="{72F3D5E9-C78D-4276-9C5C-91F6050CAE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3ADF4B-169D-48C9-AA2C-EB29E2D45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b="1" dirty="0">
                <a:solidFill>
                  <a:srgbClr val="0070C0"/>
                </a:solidFill>
              </a:rPr>
              <a:t>      СПАСИБО ЗА ВНИМАНИЕ!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C4F17FB-DFEC-464F-9672-3347A25C26B5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331" y="1825625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96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1A9DEA43-87C2-48AF-A8E9-0740D872B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40A3FDDE-A084-439F-9496-4420A56D5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399" y="417532"/>
            <a:ext cx="10515600" cy="4351338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sz="1800" b="1" i="1" u="sng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Задачи: 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spcAft>
                <a:spcPts val="1000"/>
              </a:spcAft>
              <a:buFont typeface="+mj-lt"/>
              <a:buAutoNum type="arabicPeriod"/>
              <a:tabLst>
                <a:tab pos="180340" algn="l"/>
                <a:tab pos="318770" algn="l"/>
              </a:tabLst>
            </a:pP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Познакомить детей с историей образа Снеговика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  <a:tabLst>
                <a:tab pos="180340" algn="l"/>
                <a:tab pos="318770" algn="l"/>
              </a:tabLst>
            </a:pP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Формировать представления об окружающем мире природы в зимнее время.</a:t>
            </a:r>
            <a:endParaRPr lang="ru-RU" dirty="0">
              <a:solidFill>
                <a:srgbClr val="002060"/>
              </a:solidFill>
              <a:effectLst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  <a:tabLst>
                <a:tab pos="180340" algn="l"/>
                <a:tab pos="318770" algn="l"/>
              </a:tabLst>
            </a:pP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Развивать умение составлять рассказ о снеговике.</a:t>
            </a:r>
            <a:endParaRPr lang="ru-RU" dirty="0">
              <a:solidFill>
                <a:srgbClr val="002060"/>
              </a:solidFill>
              <a:effectLst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  <a:tabLst>
                <a:tab pos="180340" algn="l"/>
                <a:tab pos="318770" algn="l"/>
              </a:tabLst>
            </a:pP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Активизировать словарь детей: снегопад, снежки, снежный ком.</a:t>
            </a:r>
            <a:endParaRPr lang="ru-RU" dirty="0">
              <a:solidFill>
                <a:srgbClr val="002060"/>
              </a:solidFill>
              <a:effectLst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  <a:tabLst>
                <a:tab pos="180340" algn="l"/>
                <a:tab pos="318770" algn="l"/>
              </a:tabLst>
            </a:pP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Развивать речь, мышление, любознательность, наблюдательность.</a:t>
            </a:r>
            <a:endParaRPr lang="ru-RU" dirty="0">
              <a:solidFill>
                <a:srgbClr val="002060"/>
              </a:solidFill>
              <a:effectLst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  <a:tabLst>
                <a:tab pos="180340" algn="l"/>
                <a:tab pos="318770" algn="l"/>
              </a:tabLst>
            </a:pP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Вызвать у ребенка желание создавать образ снеговика с помощью доступных художественных средств (драматизация, рисование, конструирование).</a:t>
            </a:r>
            <a:endParaRPr lang="ru-RU" dirty="0">
              <a:solidFill>
                <a:srgbClr val="002060"/>
              </a:solidFill>
              <a:effectLst/>
            </a:endParaRPr>
          </a:p>
          <a:p>
            <a:pPr marL="342900" lvl="0" indent="-342900" algn="just">
              <a:lnSpc>
                <a:spcPct val="150000"/>
              </a:lnSpc>
              <a:buFont typeface="+mj-lt"/>
              <a:buAutoNum type="arabicPeriod"/>
              <a:tabLst>
                <a:tab pos="180340" algn="l"/>
                <a:tab pos="318770" algn="l"/>
              </a:tabLst>
            </a:pP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Учить проявлять фантазию в создании творческих работ, обдумывать и воплощать фантазию в художественном образе.</a:t>
            </a:r>
            <a:endParaRPr lang="ru-RU" dirty="0">
              <a:solidFill>
                <a:srgbClr val="002060"/>
              </a:solidFill>
              <a:effectLst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  <a:tabLst>
                <a:tab pos="180340" algn="l"/>
                <a:tab pos="318770" algn="l"/>
              </a:tabLst>
            </a:pP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Укреплять здоровье детей.</a:t>
            </a:r>
            <a:endParaRPr lang="ru-RU" dirty="0">
              <a:solidFill>
                <a:srgbClr val="002060"/>
              </a:solidFill>
              <a:effectLst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  <a:tabLst>
                <a:tab pos="180340" algn="l"/>
                <a:tab pos="318770" algn="l"/>
              </a:tabLst>
            </a:pP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Прививать навыки здорового образа жизни.</a:t>
            </a:r>
            <a:endParaRPr lang="ru-RU" dirty="0">
              <a:solidFill>
                <a:srgbClr val="002060"/>
              </a:solidFill>
              <a:effectLst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  <a:tabLst>
                <a:tab pos="180340" algn="l"/>
                <a:tab pos="318770" algn="l"/>
              </a:tabLst>
            </a:pP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</a:rPr>
              <a:t> Развивать мелкую моторику.</a:t>
            </a:r>
            <a:endParaRPr lang="ru-RU" dirty="0">
              <a:solidFill>
                <a:srgbClr val="002060"/>
              </a:solidFill>
              <a:effectLst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  <a:tabLst>
                <a:tab pos="180340" algn="l"/>
                <a:tab pos="318770" algn="l"/>
              </a:tabLst>
            </a:pP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Воспитание чуткости, эмоциональной отзывчивости, умения оказывать помощь другу.</a:t>
            </a:r>
            <a:endParaRPr lang="ru-RU" dirty="0">
              <a:solidFill>
                <a:srgbClr val="002060"/>
              </a:solidFill>
              <a:effectLst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6413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3B090FF7-84EE-4907-A81F-6720149C1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3D44A06F-77C8-4C98-943C-476D2F717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1800" y="840105"/>
            <a:ext cx="5257800" cy="4351338"/>
          </a:xfrm>
        </p:spPr>
        <p:txBody>
          <a:bodyPr>
            <a:normAutofit fontScale="77500" lnSpcReduction="20000"/>
          </a:bodyPr>
          <a:lstStyle/>
          <a:p>
            <a:pPr marL="457200" algn="just">
              <a:lnSpc>
                <a:spcPct val="115000"/>
              </a:lnSpc>
              <a:spcAft>
                <a:spcPts val="0"/>
              </a:spcAft>
            </a:pPr>
            <a:r>
              <a:rPr lang="ru-RU" sz="1800" b="1" i="1" u="sng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8.Методы и формы работы: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наблюдение;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чтение художественной литературы;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заучивание;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рассказывание;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художественное творчество;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рассматривание произведений искусства;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беседы;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подвижные, пальчиковые, сюжетно – ролевые игры;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опытно-экспериментальная деятельность;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конструктивно-продуктивная деятельность.</a:t>
            </a:r>
            <a:endParaRPr lang="ru-RU" sz="18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spcAft>
                <a:spcPts val="750"/>
              </a:spcAft>
              <a:buNone/>
            </a:pPr>
            <a:r>
              <a:rPr lang="ru-RU" sz="1800" b="1" i="1" u="sng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Сроки проведения</a:t>
            </a:r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 10 января по 18 января 2022г.   </a:t>
            </a:r>
            <a:endParaRPr lang="ru-RU" dirty="0">
              <a:solidFill>
                <a:srgbClr val="002060"/>
              </a:solidFill>
              <a:effectLst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2278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F27F017D-AE75-48A9-B6A9-5D9A3BF4AE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E45DE9-A606-4558-AB37-D62D9250E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Беседа с родителями  «Знакомство с проектом».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Консультация для родителей </a:t>
            </a:r>
            <a:r>
              <a:rPr lang="ru-RU" sz="1800" b="1" i="1" dirty="0">
                <a:effectLst/>
                <a:latin typeface="Times New Roman" panose="02020603050405020304" pitchFamily="18" charset="0"/>
              </a:rPr>
              <a:t> «История снеговика».</a:t>
            </a:r>
            <a:br>
              <a:rPr lang="ru-RU" dirty="0">
                <a:effectLst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C33C187-98B4-4AF3-A30C-A75EE7C386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49" b="8984"/>
          <a:stretch/>
        </p:blipFill>
        <p:spPr>
          <a:xfrm rot="5400000">
            <a:off x="439322" y="2301397"/>
            <a:ext cx="4909512" cy="351840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0AC247F-49CE-4AF2-A6BD-B3C71FCD8C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1" t="12878" b="10351"/>
          <a:stretch/>
        </p:blipFill>
        <p:spPr>
          <a:xfrm rot="5400000">
            <a:off x="6026878" y="2389754"/>
            <a:ext cx="4825593" cy="325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43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664ED0DD-7D41-4BD2-809F-9D8D7097E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593A58-2B80-48E3-B982-E400BFF05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Папка – передвижка «Кто такой снеговик», «Зимушка - Зима». 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6A194A1E-25E9-402C-962F-A2A247BA4B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645" y="1721645"/>
            <a:ext cx="4351338" cy="4351338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68483FF-5A5B-4910-A121-EE82D2C6DD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725" y="1716088"/>
            <a:ext cx="435133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8244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BAB62CDB-ED53-4D8C-AEF6-4736FC22A0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0609C9-2E17-4A11-B442-BDF1BF2F5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Наблюдение за снегопадом на участке, лепка снеговика из снега 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9242679-3CC6-4535-8E55-90FFA1889B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96" b="33148"/>
          <a:stretch/>
        </p:blipFill>
        <p:spPr>
          <a:xfrm>
            <a:off x="1459348" y="1405011"/>
            <a:ext cx="3803531" cy="280242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5ADD8D-4A58-4643-BD53-3EA9BFA91E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85" b="33926"/>
          <a:stretch/>
        </p:blipFill>
        <p:spPr>
          <a:xfrm>
            <a:off x="6687685" y="3912737"/>
            <a:ext cx="3834399" cy="28024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E4FAC18-54DF-4750-B9F0-90F1901DA1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1" b="33926"/>
          <a:stretch/>
        </p:blipFill>
        <p:spPr>
          <a:xfrm>
            <a:off x="1669916" y="4335389"/>
            <a:ext cx="3086100" cy="22352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8D18E21-461C-4301-B946-B430C251B7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1" b="20593"/>
          <a:stretch/>
        </p:blipFill>
        <p:spPr>
          <a:xfrm>
            <a:off x="7301474" y="371379"/>
            <a:ext cx="2606819" cy="3398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453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B48ED572-806E-410C-8FB4-B98828D9F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D5467C-E6EC-41EF-A134-34B353682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Опытно-экспериментальная работа: «Снег и его свойства» 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5D5E9955-29F9-4D52-8594-513A5EAB9C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4055" y="1394264"/>
            <a:ext cx="5280074" cy="3960056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6E63B00-1A68-43A4-90A6-0A7D3A1E3D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55982" y="1394266"/>
            <a:ext cx="5280074" cy="396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862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E5029A83-4AEC-48D1-9130-435C6484F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E26454-FFEF-4A59-90C6-476BFD72E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Беседы «История появления снеговика?»  «Почему снеговик любит холод?» «Помощник Деда Мороза»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A173FE7-B50D-48C0-97DB-424DC9173A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22906746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543</Words>
  <Application>Microsoft Office PowerPoint</Application>
  <PresentationFormat>Широкоэкранный</PresentationFormat>
  <Paragraphs>51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Times New Roman</vt:lpstr>
      <vt:lpstr>Тема Office</vt:lpstr>
      <vt:lpstr>Проект «Он не мал и не велик,                                            Снежно белый снеговик». </vt:lpstr>
      <vt:lpstr>Презентация PowerPoint</vt:lpstr>
      <vt:lpstr>Презентация PowerPoint</vt:lpstr>
      <vt:lpstr>Презентация PowerPoint</vt:lpstr>
      <vt:lpstr>Беседа с родителями  «Знакомство с проектом». Консультация для родителей  «История снеговика». </vt:lpstr>
      <vt:lpstr>Папка – передвижка «Кто такой снеговик», «Зимушка - Зима». </vt:lpstr>
      <vt:lpstr>Наблюдение за снегопадом на участке, лепка снеговика из снега </vt:lpstr>
      <vt:lpstr>Опытно-экспериментальная работа: «Снег и его свойства»  </vt:lpstr>
      <vt:lpstr>Беседы «История появления снеговика?»  «Почему снеговик любит холод?» «Помощник Деда Мороза»</vt:lpstr>
      <vt:lpstr>Просмотр мультфильмов «Когда зажигаются ёлки» </vt:lpstr>
      <vt:lpstr>Просмотр мультфильма    «Снеговик - почтовик»</vt:lpstr>
      <vt:lpstr>Раскраска снеговика</vt:lpstr>
      <vt:lpstr>Дыхательная гимнастика «Снежинка»</vt:lpstr>
      <vt:lpstr>Рисование «Снеговики» </vt:lpstr>
      <vt:lpstr>Создание коллективной аппликации  из детских ладошек «Снеговик»</vt:lpstr>
      <vt:lpstr>Аппликация «Снеговик»</vt:lpstr>
      <vt:lpstr>Работа с родителями дома «Поделка снеговика»</vt:lpstr>
      <vt:lpstr>Лепка из соленного теста «Снеговик» </vt:lpstr>
      <vt:lpstr>Презентация PowerPoint</vt:lpstr>
      <vt:lpstr>      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«Он не мал и не велик,                                            Снежно белый снеговик». </dc:title>
  <dc:creator>Алдын-кыс Салчак</dc:creator>
  <cp:lastModifiedBy>Алдын-кыс Салчак</cp:lastModifiedBy>
  <cp:revision>6</cp:revision>
  <dcterms:created xsi:type="dcterms:W3CDTF">2023-01-18T06:02:37Z</dcterms:created>
  <dcterms:modified xsi:type="dcterms:W3CDTF">2023-01-18T08:52:56Z</dcterms:modified>
</cp:coreProperties>
</file>